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65" r:id="rId5"/>
    <p:sldId id="271" r:id="rId6"/>
    <p:sldId id="277" r:id="rId7"/>
    <p:sldId id="272" r:id="rId8"/>
    <p:sldId id="275" r:id="rId9"/>
    <p:sldId id="276" r:id="rId10"/>
    <p:sldId id="268" r:id="rId11"/>
    <p:sldId id="279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DB0D9C-8D22-3405-50AD-8BCEEEA38EF6}" name="Eriika Etshokin" initials="EE" userId="S::eriika.etshokin@hennepin.us::55532654-a302-4c46-a3a5-8fc9bc1445b7" providerId="AD"/>
  <p188:author id="{086E50A5-1471-B8E6-F1BD-51ED66D25FF7}" name="Carissa N Weisdorf" initials="CW" userId="S::Carissa.Weisdorf@hennepin.us::fb8f6f8e-94ec-41d1-a111-e46ae641b023" providerId="AD"/>
  <p188:author id="{A907D7AA-85E1-9C60-0598-35AB16B6A9C1}" name="Carissa N Weisdorf" initials="CW" userId="S::carissa.weisdorf@hennepin.us::fb8f6f8e-94ec-41d1-a111-e46ae641b0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F8CB6-5BA3-40C2-B790-C2255BC7783D}" v="10" dt="2025-03-10T20:57:47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ika Etshokin" userId="S::eriika.etshokin@hennepin.us::55532654-a302-4c46-a3a5-8fc9bc1445b7" providerId="AD" clId="Web-{EE1E33A3-8AF3-AFAC-94AF-9F10F35ED70E}"/>
    <pc:docChg chg="modSld">
      <pc:chgData name="Eriika Etshokin" userId="S::eriika.etshokin@hennepin.us::55532654-a302-4c46-a3a5-8fc9bc1445b7" providerId="AD" clId="Web-{EE1E33A3-8AF3-AFAC-94AF-9F10F35ED70E}" dt="2024-03-07T17:05:17.185" v="104" actId="1076"/>
      <pc:docMkLst>
        <pc:docMk/>
      </pc:docMkLst>
      <pc:sldChg chg="modSp">
        <pc:chgData name="Eriika Etshokin" userId="S::eriika.etshokin@hennepin.us::55532654-a302-4c46-a3a5-8fc9bc1445b7" providerId="AD" clId="Web-{EE1E33A3-8AF3-AFAC-94AF-9F10F35ED70E}" dt="2024-03-07T17:05:17.185" v="104" actId="1076"/>
        <pc:sldMkLst>
          <pc:docMk/>
          <pc:sldMk cId="2070922328" sldId="268"/>
        </pc:sldMkLst>
      </pc:sldChg>
    </pc:docChg>
  </pc:docChgLst>
  <pc:docChgLst>
    <pc:chgData name="Eriika Etshokin" userId="S::eriika.etshokin@hennepin.us::55532654-a302-4c46-a3a5-8fc9bc1445b7" providerId="AD" clId="Web-{4EA8734B-71FD-930A-406D-2182CF410A14}"/>
    <pc:docChg chg="delSld modSld">
      <pc:chgData name="Eriika Etshokin" userId="S::eriika.etshokin@hennepin.us::55532654-a302-4c46-a3a5-8fc9bc1445b7" providerId="AD" clId="Web-{4EA8734B-71FD-930A-406D-2182CF410A14}" dt="2025-02-27T17:49:38.398" v="23"/>
      <pc:docMkLst>
        <pc:docMk/>
      </pc:docMkLst>
      <pc:sldChg chg="modSp">
        <pc:chgData name="Eriika Etshokin" userId="S::eriika.etshokin@hennepin.us::55532654-a302-4c46-a3a5-8fc9bc1445b7" providerId="AD" clId="Web-{4EA8734B-71FD-930A-406D-2182CF410A14}" dt="2025-02-27T17:46:57.054" v="5"/>
        <pc:sldMkLst>
          <pc:docMk/>
          <pc:sldMk cId="3339068979" sldId="276"/>
        </pc:sldMkLst>
        <pc:spChg chg="mod">
          <ac:chgData name="Eriika Etshokin" userId="S::eriika.etshokin@hennepin.us::55532654-a302-4c46-a3a5-8fc9bc1445b7" providerId="AD" clId="Web-{4EA8734B-71FD-930A-406D-2182CF410A14}" dt="2025-02-27T17:46:42.116" v="1" actId="1076"/>
          <ac:spMkLst>
            <pc:docMk/>
            <pc:sldMk cId="3339068979" sldId="276"/>
            <ac:spMk id="3" creationId="{E60506FD-C846-FBED-558B-E3278473445C}"/>
          </ac:spMkLst>
        </pc:spChg>
      </pc:sldChg>
      <pc:sldChg chg="addSp modSp">
        <pc:chgData name="Eriika Etshokin" userId="S::eriika.etshokin@hennepin.us::55532654-a302-4c46-a3a5-8fc9bc1445b7" providerId="AD" clId="Web-{4EA8734B-71FD-930A-406D-2182CF410A14}" dt="2025-02-27T17:49:34.913" v="22"/>
        <pc:sldMkLst>
          <pc:docMk/>
          <pc:sldMk cId="4279911218" sldId="279"/>
        </pc:sldMkLst>
        <pc:spChg chg="mod">
          <ac:chgData name="Eriika Etshokin" userId="S::eriika.etshokin@hennepin.us::55532654-a302-4c46-a3a5-8fc9bc1445b7" providerId="AD" clId="Web-{4EA8734B-71FD-930A-406D-2182CF410A14}" dt="2025-02-27T17:49:08.991" v="14" actId="14100"/>
          <ac:spMkLst>
            <pc:docMk/>
            <pc:sldMk cId="4279911218" sldId="279"/>
            <ac:spMk id="3" creationId="{A28EF01C-381E-1292-27F9-A32FB429A5CD}"/>
          </ac:spMkLst>
        </pc:spChg>
        <pc:spChg chg="add mod">
          <ac:chgData name="Eriika Etshokin" userId="S::eriika.etshokin@hennepin.us::55532654-a302-4c46-a3a5-8fc9bc1445b7" providerId="AD" clId="Web-{4EA8734B-71FD-930A-406D-2182CF410A14}" dt="2025-02-27T17:49:32.226" v="21"/>
          <ac:spMkLst>
            <pc:docMk/>
            <pc:sldMk cId="4279911218" sldId="279"/>
            <ac:spMk id="5" creationId="{D7F81D77-5DD2-2ACD-4F44-02EA466BABF5}"/>
          </ac:spMkLst>
        </pc:spChg>
        <pc:spChg chg="add mod">
          <ac:chgData name="Eriika Etshokin" userId="S::eriika.etshokin@hennepin.us::55532654-a302-4c46-a3a5-8fc9bc1445b7" providerId="AD" clId="Web-{4EA8734B-71FD-930A-406D-2182CF410A14}" dt="2025-02-27T17:49:34.913" v="22"/>
          <ac:spMkLst>
            <pc:docMk/>
            <pc:sldMk cId="4279911218" sldId="279"/>
            <ac:spMk id="8" creationId="{F66C5F5B-3ACD-6BD8-D470-F4DE361AA9C1}"/>
          </ac:spMkLst>
        </pc:spChg>
      </pc:sldChg>
      <pc:sldChg chg="modSp del">
        <pc:chgData name="Eriika Etshokin" userId="S::eriika.etshokin@hennepin.us::55532654-a302-4c46-a3a5-8fc9bc1445b7" providerId="AD" clId="Web-{4EA8734B-71FD-930A-406D-2182CF410A14}" dt="2025-02-27T17:49:38.398" v="23"/>
        <pc:sldMkLst>
          <pc:docMk/>
          <pc:sldMk cId="1985923997" sldId="281"/>
        </pc:sldMkLst>
      </pc:sldChg>
    </pc:docChg>
  </pc:docChgLst>
  <pc:docChgLst>
    <pc:chgData name="Jonathan M Hanft" userId="e963d907-7bf8-43fc-9ad2-28e684ce17b2" providerId="ADAL" clId="{3D813639-FF27-4C12-BF0F-176D419EB7FE}"/>
    <pc:docChg chg="modSld">
      <pc:chgData name="Jonathan M Hanft" userId="e963d907-7bf8-43fc-9ad2-28e684ce17b2" providerId="ADAL" clId="{3D813639-FF27-4C12-BF0F-176D419EB7FE}" dt="2024-01-18T15:12:26.494" v="153" actId="1076"/>
      <pc:docMkLst>
        <pc:docMk/>
      </pc:docMkLst>
      <pc:sldChg chg="modSp mod">
        <pc:chgData name="Jonathan M Hanft" userId="e963d907-7bf8-43fc-9ad2-28e684ce17b2" providerId="ADAL" clId="{3D813639-FF27-4C12-BF0F-176D419EB7FE}" dt="2024-01-18T15:12:26.494" v="153" actId="1076"/>
        <pc:sldMkLst>
          <pc:docMk/>
          <pc:sldMk cId="2070922328" sldId="268"/>
        </pc:sldMkLst>
      </pc:sldChg>
      <pc:sldChg chg="modSp mod">
        <pc:chgData name="Jonathan M Hanft" userId="e963d907-7bf8-43fc-9ad2-28e684ce17b2" providerId="ADAL" clId="{3D813639-FF27-4C12-BF0F-176D419EB7FE}" dt="2024-01-18T15:05:50.098" v="83" actId="20577"/>
        <pc:sldMkLst>
          <pc:docMk/>
          <pc:sldMk cId="2379392746" sldId="272"/>
        </pc:sldMkLst>
      </pc:sldChg>
      <pc:sldChg chg="modSp mod">
        <pc:chgData name="Jonathan M Hanft" userId="e963d907-7bf8-43fc-9ad2-28e684ce17b2" providerId="ADAL" clId="{3D813639-FF27-4C12-BF0F-176D419EB7FE}" dt="2024-01-18T15:08:06.093" v="91" actId="1076"/>
        <pc:sldMkLst>
          <pc:docMk/>
          <pc:sldMk cId="4105641142" sldId="275"/>
        </pc:sldMkLst>
      </pc:sldChg>
      <pc:sldChg chg="modSp mod">
        <pc:chgData name="Jonathan M Hanft" userId="e963d907-7bf8-43fc-9ad2-28e684ce17b2" providerId="ADAL" clId="{3D813639-FF27-4C12-BF0F-176D419EB7FE}" dt="2024-01-18T15:10:14.256" v="145" actId="20577"/>
        <pc:sldMkLst>
          <pc:docMk/>
          <pc:sldMk cId="3339068979" sldId="276"/>
        </pc:sldMkLst>
      </pc:sldChg>
    </pc:docChg>
  </pc:docChgLst>
  <pc:docChgLst>
    <pc:chgData name="Carissa N Weisdorf" userId="S::carissa.weisdorf@hennepin.us::fb8f6f8e-94ec-41d1-a111-e46ae641b023" providerId="AD" clId="Web-{A16300A6-24BC-3A7C-0EE8-A81173909497}"/>
    <pc:docChg chg="mod">
      <pc:chgData name="Carissa N Weisdorf" userId="S::carissa.weisdorf@hennepin.us::fb8f6f8e-94ec-41d1-a111-e46ae641b023" providerId="AD" clId="Web-{A16300A6-24BC-3A7C-0EE8-A81173909497}" dt="2024-01-09T19:40:25.744" v="2"/>
      <pc:docMkLst>
        <pc:docMk/>
      </pc:docMkLst>
      <pc:sldChg chg="modCm">
        <pc:chgData name="Carissa N Weisdorf" userId="S::carissa.weisdorf@hennepin.us::fb8f6f8e-94ec-41d1-a111-e46ae641b023" providerId="AD" clId="Web-{A16300A6-24BC-3A7C-0EE8-A81173909497}" dt="2024-01-09T19:40:25.744" v="2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arissa N Weisdorf" userId="S::carissa.weisdorf@hennepin.us::fb8f6f8e-94ec-41d1-a111-e46ae641b023" providerId="AD" clId="Web-{A16300A6-24BC-3A7C-0EE8-A81173909497}" dt="2024-01-09T19:40:25.744" v="2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Carissa N Weisdorf" userId="S::carissa.weisdorf@hennepin.us::fb8f6f8e-94ec-41d1-a111-e46ae641b023" providerId="AD" clId="Web-{A16300A6-24BC-3A7C-0EE8-A81173909497}" dt="2024-01-09T19:40:25.744" v="2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DE5C3944-FA68-48DA-A58E-DB4742E1B372}"/>
                </pc2:cmRplyMkLst>
              </pc226:cmRplyChg>
              <pc226:cmRplyChg chg="add">
                <pc226:chgData name="Carissa N Weisdorf" userId="S::carissa.weisdorf@hennepin.us::fb8f6f8e-94ec-41d1-a111-e46ae641b023" providerId="AD" clId="Web-{A16300A6-24BC-3A7C-0EE8-A81173909497}" dt="2024-01-09T19:20:17.233" v="1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529FCFCC-41FF-40E4-84DF-DA0FE824DA3B}"/>
                </pc2:cmRplyMkLst>
              </pc226:cmRplyChg>
            </pc226:cmChg>
          </p:ext>
        </pc:extLst>
      </pc:sldChg>
    </pc:docChg>
  </pc:docChgLst>
  <pc:docChgLst>
    <pc:chgData name="Carissa N Weisdorf" userId="fb8f6f8e-94ec-41d1-a111-e46ae641b023" providerId="ADAL" clId="{F1709359-50E6-43AA-A545-6FB919789C4A}"/>
    <pc:docChg chg="custSel addSld delSld modSld">
      <pc:chgData name="Carissa N Weisdorf" userId="fb8f6f8e-94ec-41d1-a111-e46ae641b023" providerId="ADAL" clId="{F1709359-50E6-43AA-A545-6FB919789C4A}" dt="2025-02-24T22:35:21.860" v="621"/>
      <pc:docMkLst>
        <pc:docMk/>
      </pc:docMkLst>
      <pc:sldChg chg="addSp delSp modSp mod">
        <pc:chgData name="Carissa N Weisdorf" userId="fb8f6f8e-94ec-41d1-a111-e46ae641b023" providerId="ADAL" clId="{F1709359-50E6-43AA-A545-6FB919789C4A}" dt="2025-02-24T21:46:14.114" v="3" actId="21"/>
        <pc:sldMkLst>
          <pc:docMk/>
          <pc:sldMk cId="1482907229" sldId="277"/>
        </pc:sldMkLst>
      </pc:sldChg>
      <pc:sldChg chg="new del">
        <pc:chgData name="Carissa N Weisdorf" userId="fb8f6f8e-94ec-41d1-a111-e46ae641b023" providerId="ADAL" clId="{F1709359-50E6-43AA-A545-6FB919789C4A}" dt="2025-02-24T21:57:34.728" v="6" actId="2696"/>
        <pc:sldMkLst>
          <pc:docMk/>
          <pc:sldMk cId="1233391531" sldId="278"/>
        </pc:sldMkLst>
      </pc:sldChg>
      <pc:sldChg chg="addSp delSp modSp new mod">
        <pc:chgData name="Carissa N Weisdorf" userId="fb8f6f8e-94ec-41d1-a111-e46ae641b023" providerId="ADAL" clId="{F1709359-50E6-43AA-A545-6FB919789C4A}" dt="2025-02-24T22:35:18.313" v="619"/>
        <pc:sldMkLst>
          <pc:docMk/>
          <pc:sldMk cId="4279911218" sldId="279"/>
        </pc:sldMkLst>
        <pc:spChg chg="mod">
          <ac:chgData name="Carissa N Weisdorf" userId="fb8f6f8e-94ec-41d1-a111-e46ae641b023" providerId="ADAL" clId="{F1709359-50E6-43AA-A545-6FB919789C4A}" dt="2025-02-24T22:06:31.394" v="23" actId="20577"/>
          <ac:spMkLst>
            <pc:docMk/>
            <pc:sldMk cId="4279911218" sldId="279"/>
            <ac:spMk id="2" creationId="{8BF2E132-D254-385C-418B-8B2D0D947465}"/>
          </ac:spMkLst>
        </pc:spChg>
        <pc:spChg chg="mod">
          <ac:chgData name="Carissa N Weisdorf" userId="fb8f6f8e-94ec-41d1-a111-e46ae641b023" providerId="ADAL" clId="{F1709359-50E6-43AA-A545-6FB919789C4A}" dt="2025-02-24T22:25:00.807" v="317" actId="20577"/>
          <ac:spMkLst>
            <pc:docMk/>
            <pc:sldMk cId="4279911218" sldId="279"/>
            <ac:spMk id="3" creationId="{A28EF01C-381E-1292-27F9-A32FB429A5CD}"/>
          </ac:spMkLst>
        </pc:spChg>
        <pc:spChg chg="add mod">
          <ac:chgData name="Carissa N Weisdorf" userId="fb8f6f8e-94ec-41d1-a111-e46ae641b023" providerId="ADAL" clId="{F1709359-50E6-43AA-A545-6FB919789C4A}" dt="2025-02-24T22:35:18.313" v="619"/>
          <ac:spMkLst>
            <pc:docMk/>
            <pc:sldMk cId="4279911218" sldId="279"/>
            <ac:spMk id="6" creationId="{F4DCE0A1-106C-0824-6726-67CAD2925507}"/>
          </ac:spMkLst>
        </pc:spChg>
      </pc:sldChg>
      <pc:sldChg chg="addSp delSp modSp new del mod">
        <pc:chgData name="Carissa N Weisdorf" userId="fb8f6f8e-94ec-41d1-a111-e46ae641b023" providerId="ADAL" clId="{F1709359-50E6-43AA-A545-6FB919789C4A}" dt="2025-02-24T22:28:09.850" v="432" actId="2696"/>
        <pc:sldMkLst>
          <pc:docMk/>
          <pc:sldMk cId="4246886155" sldId="280"/>
        </pc:sldMkLst>
      </pc:sldChg>
      <pc:sldChg chg="addSp delSp modSp new mod">
        <pc:chgData name="Carissa N Weisdorf" userId="fb8f6f8e-94ec-41d1-a111-e46ae641b023" providerId="ADAL" clId="{F1709359-50E6-43AA-A545-6FB919789C4A}" dt="2025-02-24T22:35:21.860" v="621"/>
        <pc:sldMkLst>
          <pc:docMk/>
          <pc:sldMk cId="1985923997" sldId="281"/>
        </pc:sldMkLst>
      </pc:sldChg>
    </pc:docChg>
  </pc:docChgLst>
  <pc:docChgLst>
    <pc:chgData name="Eriika Etshokin" userId="S::eriika.etshokin@hennepin.us::55532654-a302-4c46-a3a5-8fc9bc1445b7" providerId="AD" clId="Web-{EC21F83C-CB83-4AFC-461F-7DD38FB1A161}"/>
    <pc:docChg chg="">
      <pc:chgData name="Eriika Etshokin" userId="S::eriika.etshokin@hennepin.us::55532654-a302-4c46-a3a5-8fc9bc1445b7" providerId="AD" clId="Web-{EC21F83C-CB83-4AFC-461F-7DD38FB1A161}" dt="2024-01-09T19:28:34.085" v="0"/>
      <pc:docMkLst>
        <pc:docMk/>
      </pc:docMkLst>
      <pc:sldChg chg="modCm">
        <pc:chgData name="Eriika Etshokin" userId="S::eriika.etshokin@hennepin.us::55532654-a302-4c46-a3a5-8fc9bc1445b7" providerId="AD" clId="Web-{EC21F83C-CB83-4AFC-461F-7DD38FB1A161}" dt="2024-01-09T19:28:34.085" v="0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Eriika Etshokin" userId="S::eriika.etshokin@hennepin.us::55532654-a302-4c46-a3a5-8fc9bc1445b7" providerId="AD" clId="Web-{EC21F83C-CB83-4AFC-461F-7DD38FB1A161}" dt="2024-01-09T19:28:34.085" v="0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Eriika Etshokin" userId="S::eriika.etshokin@hennepin.us::55532654-a302-4c46-a3a5-8fc9bc1445b7" providerId="AD" clId="Web-{EC21F83C-CB83-4AFC-461F-7DD38FB1A161}" dt="2024-01-09T19:28:34.085" v="0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A71DB59C-5C63-4421-A0F6-A933594477F8}"/>
                </pc2:cmRplyMkLst>
              </pc226:cmRplyChg>
            </pc226:cmChg>
          </p:ext>
        </pc:extLst>
      </pc:sldChg>
    </pc:docChg>
  </pc:docChgLst>
  <pc:docChgLst>
    <pc:chgData name="Eriika Etshokin" userId="S::eriika.etshokin@hennepin.us::55532654-a302-4c46-a3a5-8fc9bc1445b7" providerId="AD" clId="Web-{064601EB-45B4-9B67-41AD-ACCC4753C149}"/>
    <pc:docChg chg="mod">
      <pc:chgData name="Eriika Etshokin" userId="S::eriika.etshokin@hennepin.us::55532654-a302-4c46-a3a5-8fc9bc1445b7" providerId="AD" clId="Web-{064601EB-45B4-9B67-41AD-ACCC4753C149}" dt="2024-01-09T19:10:15.016" v="1"/>
      <pc:docMkLst>
        <pc:docMk/>
      </pc:docMkLst>
      <pc:sldChg chg="modCm">
        <pc:chgData name="Eriika Etshokin" userId="S::eriika.etshokin@hennepin.us::55532654-a302-4c46-a3a5-8fc9bc1445b7" providerId="AD" clId="Web-{064601EB-45B4-9B67-41AD-ACCC4753C149}" dt="2024-01-09T19:10:15.016" v="1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Eriika Etshokin" userId="S::eriika.etshokin@hennepin.us::55532654-a302-4c46-a3a5-8fc9bc1445b7" providerId="AD" clId="Web-{064601EB-45B4-9B67-41AD-ACCC4753C149}" dt="2024-01-09T19:10:15.016" v="1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Eriika Etshokin" userId="S::eriika.etshokin@hennepin.us::55532654-a302-4c46-a3a5-8fc9bc1445b7" providerId="AD" clId="Web-{064601EB-45B4-9B67-41AD-ACCC4753C149}" dt="2024-01-09T19:10:15.016" v="1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85FBDD93-0921-4194-B516-E5966F04A1CB}"/>
                </pc2:cmRplyMkLst>
              </pc226:cmRplyChg>
            </pc226:cmChg>
          </p:ext>
        </pc:extLst>
      </pc:sldChg>
    </pc:docChg>
  </pc:docChgLst>
  <pc:docChgLst>
    <pc:chgData name="Eriika Etshokin" userId="55532654-a302-4c46-a3a5-8fc9bc1445b7" providerId="ADAL" clId="{FDE8BA73-EB89-465F-9CE4-AB89BC91AB5C}"/>
    <pc:docChg chg="undo custSel modSld">
      <pc:chgData name="Eriika Etshokin" userId="55532654-a302-4c46-a3a5-8fc9bc1445b7" providerId="ADAL" clId="{FDE8BA73-EB89-465F-9CE4-AB89BC91AB5C}" dt="2024-01-09T17:46:21.077" v="53" actId="14826"/>
      <pc:docMkLst>
        <pc:docMk/>
      </pc:docMkLst>
      <pc:sldChg chg="delSp modSp mod">
        <pc:chgData name="Eriika Etshokin" userId="55532654-a302-4c46-a3a5-8fc9bc1445b7" providerId="ADAL" clId="{FDE8BA73-EB89-465F-9CE4-AB89BC91AB5C}" dt="2024-01-09T17:46:21.077" v="53" actId="14826"/>
        <pc:sldMkLst>
          <pc:docMk/>
          <pc:sldMk cId="2070922328" sldId="268"/>
        </pc:sldMkLst>
      </pc:sldChg>
      <pc:sldChg chg="addSp delSp modSp mod">
        <pc:chgData name="Eriika Etshokin" userId="55532654-a302-4c46-a3a5-8fc9bc1445b7" providerId="ADAL" clId="{FDE8BA73-EB89-465F-9CE4-AB89BC91AB5C}" dt="2024-01-04T21:44:44.792" v="45" actId="14826"/>
        <pc:sldMkLst>
          <pc:docMk/>
          <pc:sldMk cId="2108210730" sldId="271"/>
        </pc:sldMkLst>
      </pc:sldChg>
    </pc:docChg>
  </pc:docChgLst>
  <pc:docChgLst>
    <pc:chgData name="Carissa N Weisdorf" userId="S::carissa.weisdorf@hennepin.us::fb8f6f8e-94ec-41d1-a111-e46ae641b023" providerId="AD" clId="Web-{70CF3069-7E42-006E-576E-D113EFA96757}"/>
    <pc:docChg chg="modSld">
      <pc:chgData name="Carissa N Weisdorf" userId="S::carissa.weisdorf@hennepin.us::fb8f6f8e-94ec-41d1-a111-e46ae641b023" providerId="AD" clId="Web-{70CF3069-7E42-006E-576E-D113EFA96757}" dt="2024-01-09T17:51:13.097" v="10" actId="20577"/>
      <pc:docMkLst>
        <pc:docMk/>
      </pc:docMkLst>
      <pc:sldChg chg="modSp">
        <pc:chgData name="Carissa N Weisdorf" userId="S::carissa.weisdorf@hennepin.us::fb8f6f8e-94ec-41d1-a111-e46ae641b023" providerId="AD" clId="Web-{70CF3069-7E42-006E-576E-D113EFA96757}" dt="2024-01-09T17:51:13.097" v="10" actId="20577"/>
        <pc:sldMkLst>
          <pc:docMk/>
          <pc:sldMk cId="4105641142" sldId="275"/>
        </pc:sldMkLst>
      </pc:sldChg>
    </pc:docChg>
  </pc:docChgLst>
  <pc:docChgLst>
    <pc:chgData name="Carissa N Weisdorf" userId="S::carissa.weisdorf@hennepin.us::fb8f6f8e-94ec-41d1-a111-e46ae641b023" providerId="AD" clId="Web-{993B00ED-6194-09D5-78C6-22100DBFCF65}"/>
    <pc:docChg chg="modSld">
      <pc:chgData name="Carissa N Weisdorf" userId="S::carissa.weisdorf@hennepin.us::fb8f6f8e-94ec-41d1-a111-e46ae641b023" providerId="AD" clId="Web-{993B00ED-6194-09D5-78C6-22100DBFCF65}" dt="2024-01-10T22:15:49.475" v="179"/>
      <pc:docMkLst>
        <pc:docMk/>
      </pc:docMkLst>
      <pc:sldChg chg="modSp modCm">
        <pc:chgData name="Carissa N Weisdorf" userId="S::carissa.weisdorf@hennepin.us::fb8f6f8e-94ec-41d1-a111-e46ae641b023" providerId="AD" clId="Web-{993B00ED-6194-09D5-78C6-22100DBFCF65}" dt="2024-01-10T22:15:49.475" v="179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993B00ED-6194-09D5-78C6-22100DBFCF65}" dt="2024-01-10T22:15:49.475" v="179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Carissa N Weisdorf" userId="S::carissa.weisdorf@hennepin.us::fb8f6f8e-94ec-41d1-a111-e46ae641b023" providerId="AD" clId="Web-{993B00ED-6194-09D5-78C6-22100DBFCF65}" dt="2024-01-10T22:15:49.475" v="179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D3225735-9CEF-4438-A7EB-A246D0DD85FE}"/>
                </pc2:cmRplyMkLst>
              </pc226:cmRplyChg>
            </pc226:cmChg>
          </p:ext>
        </pc:extLst>
      </pc:sldChg>
    </pc:docChg>
  </pc:docChgLst>
  <pc:docChgLst>
    <pc:chgData name="Carissa N Weisdorf" userId="fb8f6f8e-94ec-41d1-a111-e46ae641b023" providerId="ADAL" clId="{EA95DC82-F2A2-4A7E-82C2-683D3ACBAB41}"/>
    <pc:docChg chg="undo custSel modSld">
      <pc:chgData name="Carissa N Weisdorf" userId="fb8f6f8e-94ec-41d1-a111-e46ae641b023" providerId="ADAL" clId="{EA95DC82-F2A2-4A7E-82C2-683D3ACBAB41}" dt="2024-01-09T18:17:12.181" v="247" actId="6549"/>
      <pc:docMkLst>
        <pc:docMk/>
      </pc:docMkLst>
      <pc:sldChg chg="modSp mod addCm">
        <pc:chgData name="Carissa N Weisdorf" userId="fb8f6f8e-94ec-41d1-a111-e46ae641b023" providerId="ADAL" clId="{EA95DC82-F2A2-4A7E-82C2-683D3ACBAB41}" dt="2024-01-09T18:17:12.181" v="247" actId="6549"/>
        <pc:sldMkLst>
          <pc:docMk/>
          <pc:sldMk cId="2070922328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issa N Weisdorf" userId="fb8f6f8e-94ec-41d1-a111-e46ae641b023" providerId="ADAL" clId="{EA95DC82-F2A2-4A7E-82C2-683D3ACBAB41}" dt="2024-01-09T18:05:26.573" v="105"/>
              <pc2:cmMkLst xmlns:pc2="http://schemas.microsoft.com/office/powerpoint/2019/9/main/command">
                <pc:docMk/>
                <pc:sldMk cId="2070922328" sldId="268"/>
                <pc2:cmMk id="{D92AC7A3-0B6D-4410-8D1C-9D9233C92352}"/>
              </pc2:cmMkLst>
            </pc226:cmChg>
          </p:ext>
        </pc:extLst>
      </pc:sldChg>
      <pc:sldChg chg="modSp mod addCm">
        <pc:chgData name="Carissa N Weisdorf" userId="fb8f6f8e-94ec-41d1-a111-e46ae641b023" providerId="ADAL" clId="{EA95DC82-F2A2-4A7E-82C2-683D3ACBAB41}" dt="2024-01-09T17:55:41.856" v="88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issa N Weisdorf" userId="fb8f6f8e-94ec-41d1-a111-e46ae641b023" providerId="ADAL" clId="{EA95DC82-F2A2-4A7E-82C2-683D3ACBAB41}" dt="2024-01-09T17:55:41.856" v="88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</pc226:cmChg>
          </p:ext>
        </pc:extLst>
      </pc:sldChg>
      <pc:sldChg chg="modSp mod">
        <pc:chgData name="Carissa N Weisdorf" userId="fb8f6f8e-94ec-41d1-a111-e46ae641b023" providerId="ADAL" clId="{EA95DC82-F2A2-4A7E-82C2-683D3ACBAB41}" dt="2024-01-09T17:56:47.614" v="104" actId="5793"/>
        <pc:sldMkLst>
          <pc:docMk/>
          <pc:sldMk cId="3339068979" sldId="276"/>
        </pc:sldMkLst>
      </pc:sldChg>
    </pc:docChg>
  </pc:docChgLst>
  <pc:docChgLst>
    <pc:chgData name="Scott Bilodeau" userId="S::scott.bilodeau@hennepin.us::46d0b148-1129-49ff-aea1-43411fba60a6" providerId="AD" clId="Web-{75EF1F2B-2719-C01A-5DC4-44E8C4BDC244}"/>
    <pc:docChg chg="modSld">
      <pc:chgData name="Scott Bilodeau" userId="S::scott.bilodeau@hennepin.us::46d0b148-1129-49ff-aea1-43411fba60a6" providerId="AD" clId="Web-{75EF1F2B-2719-C01A-5DC4-44E8C4BDC244}" dt="2024-01-19T22:24:08.505" v="10" actId="14100"/>
      <pc:docMkLst>
        <pc:docMk/>
      </pc:docMkLst>
      <pc:sldChg chg="modSp">
        <pc:chgData name="Scott Bilodeau" userId="S::scott.bilodeau@hennepin.us::46d0b148-1129-49ff-aea1-43411fba60a6" providerId="AD" clId="Web-{75EF1F2B-2719-C01A-5DC4-44E8C4BDC244}" dt="2024-01-19T22:24:08.505" v="10" actId="14100"/>
        <pc:sldMkLst>
          <pc:docMk/>
          <pc:sldMk cId="1482907229" sldId="277"/>
        </pc:sldMkLst>
      </pc:sldChg>
    </pc:docChg>
  </pc:docChgLst>
  <pc:docChgLst>
    <pc:chgData name="Carissa N Weisdorf" userId="S::carissa.weisdorf@hennepin.us::fb8f6f8e-94ec-41d1-a111-e46ae641b023" providerId="AD" clId="Web-{6E0E3FBB-59FA-32FD-F167-6D27FBD92805}"/>
    <pc:docChg chg="modSld">
      <pc:chgData name="Carissa N Weisdorf" userId="S::carissa.weisdorf@hennepin.us::fb8f6f8e-94ec-41d1-a111-e46ae641b023" providerId="AD" clId="Web-{6E0E3FBB-59FA-32FD-F167-6D27FBD92805}" dt="2024-01-09T18:13:21.363" v="49"/>
      <pc:docMkLst>
        <pc:docMk/>
      </pc:docMkLst>
      <pc:sldChg chg="modSp">
        <pc:chgData name="Carissa N Weisdorf" userId="S::carissa.weisdorf@hennepin.us::fb8f6f8e-94ec-41d1-a111-e46ae641b023" providerId="AD" clId="Web-{6E0E3FBB-59FA-32FD-F167-6D27FBD92805}" dt="2024-01-09T18:13:21.363" v="49"/>
        <pc:sldMkLst>
          <pc:docMk/>
          <pc:sldMk cId="2070922328" sldId="268"/>
        </pc:sldMkLst>
      </pc:sldChg>
    </pc:docChg>
  </pc:docChgLst>
  <pc:docChgLst>
    <pc:chgData name="Carissa N Weisdorf" userId="S::carissa.weisdorf@hennepin.us::fb8f6f8e-94ec-41d1-a111-e46ae641b023" providerId="AD" clId="Web-{5CD8DAF3-25AC-9257-3E9E-29017BB7A8E6}"/>
    <pc:docChg chg="modSld">
      <pc:chgData name="Carissa N Weisdorf" userId="S::carissa.weisdorf@hennepin.us::fb8f6f8e-94ec-41d1-a111-e46ae641b023" providerId="AD" clId="Web-{5CD8DAF3-25AC-9257-3E9E-29017BB7A8E6}" dt="2025-02-28T19:28:32.931" v="3" actId="14100"/>
      <pc:docMkLst>
        <pc:docMk/>
      </pc:docMkLst>
      <pc:sldChg chg="modSp">
        <pc:chgData name="Carissa N Weisdorf" userId="S::carissa.weisdorf@hennepin.us::fb8f6f8e-94ec-41d1-a111-e46ae641b023" providerId="AD" clId="Web-{5CD8DAF3-25AC-9257-3E9E-29017BB7A8E6}" dt="2025-02-28T19:28:32.931" v="3" actId="14100"/>
        <pc:sldMkLst>
          <pc:docMk/>
          <pc:sldMk cId="1482907229" sldId="277"/>
        </pc:sldMkLst>
        <pc:picChg chg="mod">
          <ac:chgData name="Carissa N Weisdorf" userId="S::carissa.weisdorf@hennepin.us::fb8f6f8e-94ec-41d1-a111-e46ae641b023" providerId="AD" clId="Web-{5CD8DAF3-25AC-9257-3E9E-29017BB7A8E6}" dt="2025-02-28T19:28:32.931" v="3" actId="14100"/>
          <ac:picMkLst>
            <pc:docMk/>
            <pc:sldMk cId="1482907229" sldId="277"/>
            <ac:picMk id="6" creationId="{C51D4BC1-E00F-2A9A-B6F1-A4F11D8D55A7}"/>
          </ac:picMkLst>
        </pc:picChg>
      </pc:sldChg>
    </pc:docChg>
  </pc:docChgLst>
  <pc:docChgLst>
    <pc:chgData name="Aurin Roy" userId="61c1bf51-cec5-4bbf-8b83-103da2712de1" providerId="ADAL" clId="{31ADEF1A-681B-4E25-B148-D31D4FAACCA8}"/>
    <pc:docChg chg="modSld">
      <pc:chgData name="Aurin Roy" userId="61c1bf51-cec5-4bbf-8b83-103da2712de1" providerId="ADAL" clId="{31ADEF1A-681B-4E25-B148-D31D4FAACCA8}" dt="2024-01-19T17:54:39.487" v="104" actId="20577"/>
      <pc:docMkLst>
        <pc:docMk/>
      </pc:docMkLst>
      <pc:sldChg chg="modNotesTx">
        <pc:chgData name="Aurin Roy" userId="61c1bf51-cec5-4bbf-8b83-103da2712de1" providerId="ADAL" clId="{31ADEF1A-681B-4E25-B148-D31D4FAACCA8}" dt="2024-01-19T17:54:39.487" v="104" actId="20577"/>
        <pc:sldMkLst>
          <pc:docMk/>
          <pc:sldMk cId="2070922328" sldId="268"/>
        </pc:sldMkLst>
      </pc:sldChg>
    </pc:docChg>
  </pc:docChgLst>
  <pc:docChgLst>
    <pc:chgData name="Eriika Etshokin" userId="55532654-a302-4c46-a3a5-8fc9bc1445b7" providerId="ADAL" clId="{170F8CB6-5BA3-40C2-B790-C2255BC7783D}"/>
    <pc:docChg chg="custSel modSld">
      <pc:chgData name="Eriika Etshokin" userId="55532654-a302-4c46-a3a5-8fc9bc1445b7" providerId="ADAL" clId="{170F8CB6-5BA3-40C2-B790-C2255BC7783D}" dt="2025-03-10T20:58:24.078" v="1307" actId="20577"/>
      <pc:docMkLst>
        <pc:docMk/>
      </pc:docMkLst>
      <pc:sldChg chg="addSp delSp modSp mod">
        <pc:chgData name="Eriika Etshokin" userId="55532654-a302-4c46-a3a5-8fc9bc1445b7" providerId="ADAL" clId="{170F8CB6-5BA3-40C2-B790-C2255BC7783D}" dt="2025-02-27T19:08:26.148" v="735" actId="1076"/>
        <pc:sldMkLst>
          <pc:docMk/>
          <pc:sldMk cId="3339068979" sldId="276"/>
        </pc:sldMkLst>
        <pc:spChg chg="add mod">
          <ac:chgData name="Eriika Etshokin" userId="55532654-a302-4c46-a3a5-8fc9bc1445b7" providerId="ADAL" clId="{170F8CB6-5BA3-40C2-B790-C2255BC7783D}" dt="2025-02-27T19:08:17.994" v="734" actId="403"/>
          <ac:spMkLst>
            <pc:docMk/>
            <pc:sldMk cId="3339068979" sldId="276"/>
            <ac:spMk id="4" creationId="{BBE13BB4-11EC-7718-5639-EB946AE4E90E}"/>
          </ac:spMkLst>
        </pc:spChg>
        <pc:spChg chg="mod">
          <ac:chgData name="Eriika Etshokin" userId="55532654-a302-4c46-a3a5-8fc9bc1445b7" providerId="ADAL" clId="{170F8CB6-5BA3-40C2-B790-C2255BC7783D}" dt="2025-02-27T19:08:26.148" v="735" actId="1076"/>
          <ac:spMkLst>
            <pc:docMk/>
            <pc:sldMk cId="3339068979" sldId="276"/>
            <ac:spMk id="5" creationId="{7A278872-282C-EB43-07EA-E4EF3E086D53}"/>
          </ac:spMkLst>
        </pc:spChg>
        <pc:spChg chg="mod">
          <ac:chgData name="Eriika Etshokin" userId="55532654-a302-4c46-a3a5-8fc9bc1445b7" providerId="ADAL" clId="{170F8CB6-5BA3-40C2-B790-C2255BC7783D}" dt="2025-02-27T19:02:39.489" v="74" actId="1076"/>
          <ac:spMkLst>
            <pc:docMk/>
            <pc:sldMk cId="3339068979" sldId="276"/>
            <ac:spMk id="6" creationId="{52575AE0-54B4-239D-1996-1B9AAF5FB409}"/>
          </ac:spMkLst>
        </pc:spChg>
        <pc:spChg chg="mod">
          <ac:chgData name="Eriika Etshokin" userId="55532654-a302-4c46-a3a5-8fc9bc1445b7" providerId="ADAL" clId="{170F8CB6-5BA3-40C2-B790-C2255BC7783D}" dt="2025-02-27T19:02:25.841" v="72" actId="1076"/>
          <ac:spMkLst>
            <pc:docMk/>
            <pc:sldMk cId="3339068979" sldId="276"/>
            <ac:spMk id="7" creationId="{69AD2AA5-5BB6-F690-BC0A-FA4851167701}"/>
          </ac:spMkLst>
        </pc:spChg>
      </pc:sldChg>
      <pc:sldChg chg="addSp modSp mod">
        <pc:chgData name="Eriika Etshokin" userId="55532654-a302-4c46-a3a5-8fc9bc1445b7" providerId="ADAL" clId="{170F8CB6-5BA3-40C2-B790-C2255BC7783D}" dt="2025-03-10T20:58:24.078" v="1307" actId="20577"/>
        <pc:sldMkLst>
          <pc:docMk/>
          <pc:sldMk cId="1482907229" sldId="277"/>
        </pc:sldMkLst>
        <pc:spChg chg="mod">
          <ac:chgData name="Eriika Etshokin" userId="55532654-a302-4c46-a3a5-8fc9bc1445b7" providerId="ADAL" clId="{170F8CB6-5BA3-40C2-B790-C2255BC7783D}" dt="2025-03-10T20:58:24.078" v="1307" actId="20577"/>
          <ac:spMkLst>
            <pc:docMk/>
            <pc:sldMk cId="1482907229" sldId="277"/>
            <ac:spMk id="2" creationId="{63A79BAD-24AB-A4BE-9BC4-BDD22D26936D}"/>
          </ac:spMkLst>
        </pc:spChg>
        <pc:spChg chg="add mod">
          <ac:chgData name="Eriika Etshokin" userId="55532654-a302-4c46-a3a5-8fc9bc1445b7" providerId="ADAL" clId="{170F8CB6-5BA3-40C2-B790-C2255BC7783D}" dt="2025-03-10T20:57:22.556" v="1247" actId="1076"/>
          <ac:spMkLst>
            <pc:docMk/>
            <pc:sldMk cId="1482907229" sldId="277"/>
            <ac:spMk id="3" creationId="{EF967D2D-566C-7341-A26A-992F0C8276D3}"/>
          </ac:spMkLst>
        </pc:spChg>
        <pc:spChg chg="add mod">
          <ac:chgData name="Eriika Etshokin" userId="55532654-a302-4c46-a3a5-8fc9bc1445b7" providerId="ADAL" clId="{170F8CB6-5BA3-40C2-B790-C2255BC7783D}" dt="2025-03-10T20:58:11.757" v="1306" actId="20577"/>
          <ac:spMkLst>
            <pc:docMk/>
            <pc:sldMk cId="1482907229" sldId="277"/>
            <ac:spMk id="5" creationId="{12459354-6B24-24AE-315E-1428DB8B5D19}"/>
          </ac:spMkLst>
        </pc:spChg>
        <pc:spChg chg="mod">
          <ac:chgData name="Eriika Etshokin" userId="55532654-a302-4c46-a3a5-8fc9bc1445b7" providerId="ADAL" clId="{170F8CB6-5BA3-40C2-B790-C2255BC7783D}" dt="2025-03-10T20:56:32.954" v="1237" actId="255"/>
          <ac:spMkLst>
            <pc:docMk/>
            <pc:sldMk cId="1482907229" sldId="277"/>
            <ac:spMk id="15" creationId="{83D918BA-A007-E688-D178-0315D988F1DD}"/>
          </ac:spMkLst>
        </pc:spChg>
        <pc:spChg chg="mod">
          <ac:chgData name="Eriika Etshokin" userId="55532654-a302-4c46-a3a5-8fc9bc1445b7" providerId="ADAL" clId="{170F8CB6-5BA3-40C2-B790-C2255BC7783D}" dt="2025-03-10T20:57:03.236" v="1243" actId="1076"/>
          <ac:spMkLst>
            <pc:docMk/>
            <pc:sldMk cId="1482907229" sldId="277"/>
            <ac:spMk id="16" creationId="{5572AF7D-1FF0-C6BB-3F91-1828E6DE1B0F}"/>
          </ac:spMkLst>
        </pc:spChg>
        <pc:spChg chg="mod">
          <ac:chgData name="Eriika Etshokin" userId="55532654-a302-4c46-a3a5-8fc9bc1445b7" providerId="ADAL" clId="{170F8CB6-5BA3-40C2-B790-C2255BC7783D}" dt="2025-03-10T20:56:41.131" v="1239" actId="1076"/>
          <ac:spMkLst>
            <pc:docMk/>
            <pc:sldMk cId="1482907229" sldId="277"/>
            <ac:spMk id="31" creationId="{C4457BCA-3EDB-387E-304D-263274D020EE}"/>
          </ac:spMkLst>
        </pc:spChg>
        <pc:picChg chg="add mod modCrop">
          <ac:chgData name="Eriika Etshokin" userId="55532654-a302-4c46-a3a5-8fc9bc1445b7" providerId="ADAL" clId="{170F8CB6-5BA3-40C2-B790-C2255BC7783D}" dt="2025-03-10T20:57:09.925" v="1245" actId="1076"/>
          <ac:picMkLst>
            <pc:docMk/>
            <pc:sldMk cId="1482907229" sldId="277"/>
            <ac:picMk id="6" creationId="{C51D4BC1-E00F-2A9A-B6F1-A4F11D8D55A7}"/>
          </ac:picMkLst>
        </pc:picChg>
        <pc:picChg chg="mod">
          <ac:chgData name="Eriika Etshokin" userId="55532654-a302-4c46-a3a5-8fc9bc1445b7" providerId="ADAL" clId="{170F8CB6-5BA3-40C2-B790-C2255BC7783D}" dt="2025-03-10T20:56:06.553" v="1229" actId="14100"/>
          <ac:picMkLst>
            <pc:docMk/>
            <pc:sldMk cId="1482907229" sldId="277"/>
            <ac:picMk id="18" creationId="{0629EC6C-467C-94CF-F05F-61948DDAD6E0}"/>
          </ac:picMkLst>
        </pc:picChg>
        <pc:picChg chg="mod">
          <ac:chgData name="Eriika Etshokin" userId="55532654-a302-4c46-a3a5-8fc9bc1445b7" providerId="ADAL" clId="{170F8CB6-5BA3-40C2-B790-C2255BC7783D}" dt="2025-03-10T20:56:55.499" v="1241" actId="1076"/>
          <ac:picMkLst>
            <pc:docMk/>
            <pc:sldMk cId="1482907229" sldId="277"/>
            <ac:picMk id="27" creationId="{16B8CE7E-D87D-1DF1-4D33-A0160F4003DC}"/>
          </ac:picMkLst>
        </pc:picChg>
        <pc:picChg chg="mod">
          <ac:chgData name="Eriika Etshokin" userId="55532654-a302-4c46-a3a5-8fc9bc1445b7" providerId="ADAL" clId="{170F8CB6-5BA3-40C2-B790-C2255BC7783D}" dt="2025-03-10T20:56:19.915" v="1234" actId="1076"/>
          <ac:picMkLst>
            <pc:docMk/>
            <pc:sldMk cId="1482907229" sldId="277"/>
            <ac:picMk id="29" creationId="{923425B1-C402-9BDD-2280-4149D09DB69A}"/>
          </ac:picMkLst>
        </pc:picChg>
        <pc:picChg chg="add mod">
          <ac:chgData name="Eriika Etshokin" userId="55532654-a302-4c46-a3a5-8fc9bc1445b7" providerId="ADAL" clId="{170F8CB6-5BA3-40C2-B790-C2255BC7783D}" dt="2025-03-10T20:57:38.780" v="1253" actId="1076"/>
          <ac:picMkLst>
            <pc:docMk/>
            <pc:sldMk cId="1482907229" sldId="277"/>
            <ac:picMk id="1026" creationId="{F85EC8F2-2450-8C6E-BD79-090A4D5AA655}"/>
          </ac:picMkLst>
        </pc:picChg>
      </pc:sldChg>
      <pc:sldChg chg="modSp mod">
        <pc:chgData name="Eriika Etshokin" userId="55532654-a302-4c46-a3a5-8fc9bc1445b7" providerId="ADAL" clId="{170F8CB6-5BA3-40C2-B790-C2255BC7783D}" dt="2025-02-27T19:11:59.414" v="1228" actId="1076"/>
        <pc:sldMkLst>
          <pc:docMk/>
          <pc:sldMk cId="4279911218" sldId="279"/>
        </pc:sldMkLst>
        <pc:spChg chg="mod">
          <ac:chgData name="Eriika Etshokin" userId="55532654-a302-4c46-a3a5-8fc9bc1445b7" providerId="ADAL" clId="{170F8CB6-5BA3-40C2-B790-C2255BC7783D}" dt="2025-02-27T19:10:18.117" v="988" actId="20577"/>
          <ac:spMkLst>
            <pc:docMk/>
            <pc:sldMk cId="4279911218" sldId="279"/>
            <ac:spMk id="2" creationId="{8BF2E132-D254-385C-418B-8B2D0D947465}"/>
          </ac:spMkLst>
        </pc:spChg>
        <pc:spChg chg="mod">
          <ac:chgData name="Eriika Etshokin" userId="55532654-a302-4c46-a3a5-8fc9bc1445b7" providerId="ADAL" clId="{170F8CB6-5BA3-40C2-B790-C2255BC7783D}" dt="2025-02-27T19:11:49.255" v="1225" actId="255"/>
          <ac:spMkLst>
            <pc:docMk/>
            <pc:sldMk cId="4279911218" sldId="279"/>
            <ac:spMk id="3" creationId="{A28EF01C-381E-1292-27F9-A32FB429A5CD}"/>
          </ac:spMkLst>
        </pc:spChg>
        <pc:spChg chg="mod">
          <ac:chgData name="Eriika Etshokin" userId="55532654-a302-4c46-a3a5-8fc9bc1445b7" providerId="ADAL" clId="{170F8CB6-5BA3-40C2-B790-C2255BC7783D}" dt="2025-02-27T19:11:53.037" v="1226" actId="1076"/>
          <ac:spMkLst>
            <pc:docMk/>
            <pc:sldMk cId="4279911218" sldId="279"/>
            <ac:spMk id="5" creationId="{D7F81D77-5DD2-2ACD-4F44-02EA466BABF5}"/>
          </ac:spMkLst>
        </pc:spChg>
        <pc:spChg chg="mod">
          <ac:chgData name="Eriika Etshokin" userId="55532654-a302-4c46-a3a5-8fc9bc1445b7" providerId="ADAL" clId="{170F8CB6-5BA3-40C2-B790-C2255BC7783D}" dt="2025-02-27T19:11:59.414" v="1228" actId="1076"/>
          <ac:spMkLst>
            <pc:docMk/>
            <pc:sldMk cId="4279911218" sldId="279"/>
            <ac:spMk id="8" creationId="{F66C5F5B-3ACD-6BD8-D470-F4DE361AA9C1}"/>
          </ac:spMkLst>
        </pc:spChg>
      </pc:sldChg>
    </pc:docChg>
  </pc:docChgLst>
  <pc:docChgLst>
    <pc:chgData name="Carissa N Weisdorf" userId="fb8f6f8e-94ec-41d1-a111-e46ae641b023" providerId="ADAL" clId="{E1120701-B278-4BB6-A56E-4331B074010E}"/>
    <pc:docChg chg="delSld modSld">
      <pc:chgData name="Carissa N Weisdorf" userId="fb8f6f8e-94ec-41d1-a111-e46ae641b023" providerId="ADAL" clId="{E1120701-B278-4BB6-A56E-4331B074010E}" dt="2024-02-06T19:24:53.494" v="30" actId="12"/>
      <pc:docMkLst>
        <pc:docMk/>
      </pc:docMkLst>
      <pc:sldChg chg="modSp mod delCm modNotesTx">
        <pc:chgData name="Carissa N Weisdorf" userId="fb8f6f8e-94ec-41d1-a111-e46ae641b023" providerId="ADAL" clId="{E1120701-B278-4BB6-A56E-4331B074010E}" dt="2024-02-06T19:24:53.494" v="30" actId="12"/>
        <pc:sldMkLst>
          <pc:docMk/>
          <pc:sldMk cId="2070922328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fb8f6f8e-94ec-41d1-a111-e46ae641b023" providerId="ADAL" clId="{E1120701-B278-4BB6-A56E-4331B074010E}" dt="2024-02-06T19:19:53.169" v="1"/>
              <pc2:cmMkLst xmlns:pc2="http://schemas.microsoft.com/office/powerpoint/2019/9/main/command">
                <pc:docMk/>
                <pc:sldMk cId="2070922328" sldId="268"/>
                <pc2:cmMk id="{D92AC7A3-0B6D-4410-8D1C-9D9233C92352}"/>
              </pc2:cmMkLst>
            </pc226:cmChg>
          </p:ext>
        </pc:extLst>
      </pc:sldChg>
      <pc:sldChg chg="del">
        <pc:chgData name="Carissa N Weisdorf" userId="fb8f6f8e-94ec-41d1-a111-e46ae641b023" providerId="ADAL" clId="{E1120701-B278-4BB6-A56E-4331B074010E}" dt="2024-02-06T19:20:02.454" v="2" actId="2696"/>
        <pc:sldMkLst>
          <pc:docMk/>
          <pc:sldMk cId="1006804927" sldId="273"/>
        </pc:sldMkLst>
      </pc:sldChg>
      <pc:sldChg chg="delCm">
        <pc:chgData name="Carissa N Weisdorf" userId="fb8f6f8e-94ec-41d1-a111-e46ae641b023" providerId="ADAL" clId="{E1120701-B278-4BB6-A56E-4331B074010E}" dt="2024-02-06T19:19:29.496" v="0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fb8f6f8e-94ec-41d1-a111-e46ae641b023" providerId="ADAL" clId="{E1120701-B278-4BB6-A56E-4331B074010E}" dt="2024-02-06T19:19:29.496" v="0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</pc226:cmChg>
          </p:ext>
        </pc:extLst>
      </pc:sldChg>
    </pc:docChg>
  </pc:docChgLst>
  <pc:docChgLst>
    <pc:chgData name="Eriika Etshokin" userId="S::eriika.etshokin@hennepin.us::55532654-a302-4c46-a3a5-8fc9bc1445b7" providerId="AD" clId="Web-{B540F6BA-61C6-734D-AEAD-A2BB09777B99}"/>
    <pc:docChg chg="addSld delSld modSld sldOrd">
      <pc:chgData name="Eriika Etshokin" userId="S::eriika.etshokin@hennepin.us::55532654-a302-4c46-a3a5-8fc9bc1445b7" providerId="AD" clId="Web-{B540F6BA-61C6-734D-AEAD-A2BB09777B99}" dt="2024-01-09T17:44:04.437" v="2739" actId="20577"/>
      <pc:docMkLst>
        <pc:docMk/>
      </pc:docMkLst>
      <pc:sldChg chg="addSp delSp modSp del">
        <pc:chgData name="Eriika Etshokin" userId="S::eriika.etshokin@hennepin.us::55532654-a302-4c46-a3a5-8fc9bc1445b7" providerId="AD" clId="Web-{B540F6BA-61C6-734D-AEAD-A2BB09777B99}" dt="2024-01-09T17:23:40.419" v="686"/>
        <pc:sldMkLst>
          <pc:docMk/>
          <pc:sldMk cId="797419849" sldId="267"/>
        </pc:sldMkLst>
      </pc:sldChg>
      <pc:sldChg chg="addSp modSp ord">
        <pc:chgData name="Eriika Etshokin" userId="S::eriika.etshokin@hennepin.us::55532654-a302-4c46-a3a5-8fc9bc1445b7" providerId="AD" clId="Web-{B540F6BA-61C6-734D-AEAD-A2BB09777B99}" dt="2024-01-09T17:44:04.437" v="2739" actId="20577"/>
        <pc:sldMkLst>
          <pc:docMk/>
          <pc:sldMk cId="2070922328" sldId="268"/>
        </pc:sldMkLst>
      </pc:sldChg>
      <pc:sldChg chg="ord">
        <pc:chgData name="Eriika Etshokin" userId="S::eriika.etshokin@hennepin.us::55532654-a302-4c46-a3a5-8fc9bc1445b7" providerId="AD" clId="Web-{B540F6BA-61C6-734D-AEAD-A2BB09777B99}" dt="2024-01-09T17:35:29.908" v="1611"/>
        <pc:sldMkLst>
          <pc:docMk/>
          <pc:sldMk cId="2108210730" sldId="271"/>
        </pc:sldMkLst>
      </pc:sldChg>
      <pc:sldChg chg="modSp">
        <pc:chgData name="Eriika Etshokin" userId="S::eriika.etshokin@hennepin.us::55532654-a302-4c46-a3a5-8fc9bc1445b7" providerId="AD" clId="Web-{B540F6BA-61C6-734D-AEAD-A2BB09777B99}" dt="2024-01-09T17:36:27.425" v="1794" actId="20577"/>
        <pc:sldMkLst>
          <pc:docMk/>
          <pc:sldMk cId="2379392746" sldId="272"/>
        </pc:sldMkLst>
      </pc:sldChg>
      <pc:sldChg chg="del ord">
        <pc:chgData name="Eriika Etshokin" userId="S::eriika.etshokin@hennepin.us::55532654-a302-4c46-a3a5-8fc9bc1445b7" providerId="AD" clId="Web-{B540F6BA-61C6-734D-AEAD-A2BB09777B99}" dt="2024-01-09T17:31:10.213" v="1514"/>
        <pc:sldMkLst>
          <pc:docMk/>
          <pc:sldMk cId="3466216216" sldId="274"/>
        </pc:sldMkLst>
      </pc:sldChg>
      <pc:sldChg chg="addSp delSp modSp new ord">
        <pc:chgData name="Eriika Etshokin" userId="S::eriika.etshokin@hennepin.us::55532654-a302-4c46-a3a5-8fc9bc1445b7" providerId="AD" clId="Web-{B540F6BA-61C6-734D-AEAD-A2BB09777B99}" dt="2024-01-09T17:23:19.403" v="684"/>
        <pc:sldMkLst>
          <pc:docMk/>
          <pc:sldMk cId="4105641142" sldId="275"/>
        </pc:sldMkLst>
      </pc:sldChg>
      <pc:sldChg chg="addSp modSp new mod modClrScheme chgLayout">
        <pc:chgData name="Eriika Etshokin" userId="S::eriika.etshokin@hennepin.us::55532654-a302-4c46-a3a5-8fc9bc1445b7" providerId="AD" clId="Web-{B540F6BA-61C6-734D-AEAD-A2BB09777B99}" dt="2024-01-09T17:36:56.629" v="1797" actId="1076"/>
        <pc:sldMkLst>
          <pc:docMk/>
          <pc:sldMk cId="3339068979" sldId="276"/>
        </pc:sldMkLst>
      </pc:sldChg>
      <pc:sldChg chg="modSp add">
        <pc:chgData name="Eriika Etshokin" userId="S::eriika.etshokin@hennepin.us::55532654-a302-4c46-a3a5-8fc9bc1445b7" providerId="AD" clId="Web-{B540F6BA-61C6-734D-AEAD-A2BB09777B99}" dt="2024-01-09T17:35:22.735" v="1610" actId="20577"/>
        <pc:sldMkLst>
          <pc:docMk/>
          <pc:sldMk cId="1482907229" sldId="277"/>
        </pc:sldMkLst>
      </pc:sldChg>
      <pc:sldChg chg="new del">
        <pc:chgData name="Eriika Etshokin" userId="S::eriika.etshokin@hennepin.us::55532654-a302-4c46-a3a5-8fc9bc1445b7" providerId="AD" clId="Web-{B540F6BA-61C6-734D-AEAD-A2BB09777B99}" dt="2024-01-09T17:42:31.107" v="2628"/>
        <pc:sldMkLst>
          <pc:docMk/>
          <pc:sldMk cId="398026450" sldId="278"/>
        </pc:sldMkLst>
      </pc:sldChg>
      <pc:sldChg chg="addSp delSp modSp new del">
        <pc:chgData name="Eriika Etshokin" userId="S::eriika.etshokin@hennepin.us::55532654-a302-4c46-a3a5-8fc9bc1445b7" providerId="AD" clId="Web-{B540F6BA-61C6-734D-AEAD-A2BB09777B99}" dt="2024-01-09T17:42:33.107" v="2629"/>
        <pc:sldMkLst>
          <pc:docMk/>
          <pc:sldMk cId="827550269" sldId="279"/>
        </pc:sldMkLst>
      </pc:sldChg>
    </pc:docChg>
  </pc:docChgLst>
  <pc:docChgLst>
    <pc:chgData name="Carissa N Weisdorf" userId="S::carissa.weisdorf@hennepin.us::fb8f6f8e-94ec-41d1-a111-e46ae641b023" providerId="AD" clId="Web-{A9FDD4DF-2C43-3F54-0BBA-9376ED9A2318}"/>
    <pc:docChg chg="modSld">
      <pc:chgData name="Carissa N Weisdorf" userId="S::carissa.weisdorf@hennepin.us::fb8f6f8e-94ec-41d1-a111-e46ae641b023" providerId="AD" clId="Web-{A9FDD4DF-2C43-3F54-0BBA-9376ED9A2318}" dt="2024-01-19T15:50:23.930" v="93"/>
      <pc:docMkLst>
        <pc:docMk/>
      </pc:docMkLst>
      <pc:sldChg chg="modSp">
        <pc:chgData name="Carissa N Weisdorf" userId="S::carissa.weisdorf@hennepin.us::fb8f6f8e-94ec-41d1-a111-e46ae641b023" providerId="AD" clId="Web-{A9FDD4DF-2C43-3F54-0BBA-9376ED9A2318}" dt="2024-01-19T15:50:23.930" v="93"/>
        <pc:sldMkLst>
          <pc:docMk/>
          <pc:sldMk cId="2070922328" sldId="268"/>
        </pc:sldMkLst>
      </pc:sldChg>
    </pc:docChg>
  </pc:docChgLst>
  <pc:docChgLst>
    <pc:chgData name="Carissa N Weisdorf" userId="S::carissa.weisdorf@hennepin.us::fb8f6f8e-94ec-41d1-a111-e46ae641b023" providerId="AD" clId="Web-{467277F4-1F92-7B38-F5BA-54D3236572AF}"/>
    <pc:docChg chg="modSld">
      <pc:chgData name="Carissa N Weisdorf" userId="S::carissa.weisdorf@hennepin.us::fb8f6f8e-94ec-41d1-a111-e46ae641b023" providerId="AD" clId="Web-{467277F4-1F92-7B38-F5BA-54D3236572AF}" dt="2024-02-06T20:26:00.680" v="30" actId="1076"/>
      <pc:docMkLst>
        <pc:docMk/>
      </pc:docMkLst>
      <pc:sldChg chg="addSp delSp modSp">
        <pc:chgData name="Carissa N Weisdorf" userId="S::carissa.weisdorf@hennepin.us::fb8f6f8e-94ec-41d1-a111-e46ae641b023" providerId="AD" clId="Web-{467277F4-1F92-7B38-F5BA-54D3236572AF}" dt="2024-02-06T20:26:00.680" v="30" actId="1076"/>
        <pc:sldMkLst>
          <pc:docMk/>
          <pc:sldMk cId="2070922328" sldId="268"/>
        </pc:sldMkLst>
      </pc:sldChg>
      <pc:sldChg chg="modSp">
        <pc:chgData name="Carissa N Weisdorf" userId="S::carissa.weisdorf@hennepin.us::fb8f6f8e-94ec-41d1-a111-e46ae641b023" providerId="AD" clId="Web-{467277F4-1F92-7B38-F5BA-54D3236572AF}" dt="2024-02-06T20:24:48.413" v="12" actId="20577"/>
        <pc:sldMkLst>
          <pc:docMk/>
          <pc:sldMk cId="2108210730" sldId="271"/>
        </pc:sldMkLst>
      </pc:sldChg>
      <pc:sldChg chg="addSp delSp modSp">
        <pc:chgData name="Carissa N Weisdorf" userId="S::carissa.weisdorf@hennepin.us::fb8f6f8e-94ec-41d1-a111-e46ae641b023" providerId="AD" clId="Web-{467277F4-1F92-7B38-F5BA-54D3236572AF}" dt="2024-02-06T20:25:14.116" v="17" actId="1076"/>
        <pc:sldMkLst>
          <pc:docMk/>
          <pc:sldMk cId="2379392746" sldId="272"/>
        </pc:sldMkLst>
      </pc:sldChg>
      <pc:sldChg chg="addSp delSp modSp">
        <pc:chgData name="Carissa N Weisdorf" userId="S::carissa.weisdorf@hennepin.us::fb8f6f8e-94ec-41d1-a111-e46ae641b023" providerId="AD" clId="Web-{467277F4-1F92-7B38-F5BA-54D3236572AF}" dt="2024-02-06T20:25:25.913" v="21" actId="1076"/>
        <pc:sldMkLst>
          <pc:docMk/>
          <pc:sldMk cId="4105641142" sldId="275"/>
        </pc:sldMkLst>
      </pc:sldChg>
      <pc:sldChg chg="addSp delSp modSp">
        <pc:chgData name="Carissa N Weisdorf" userId="S::carissa.weisdorf@hennepin.us::fb8f6f8e-94ec-41d1-a111-e46ae641b023" providerId="AD" clId="Web-{467277F4-1F92-7B38-F5BA-54D3236572AF}" dt="2024-02-06T20:25:29.413" v="23"/>
        <pc:sldMkLst>
          <pc:docMk/>
          <pc:sldMk cId="3339068979" sldId="276"/>
        </pc:sldMkLst>
      </pc:sldChg>
      <pc:sldChg chg="addSp modSp">
        <pc:chgData name="Carissa N Weisdorf" userId="S::carissa.weisdorf@hennepin.us::fb8f6f8e-94ec-41d1-a111-e46ae641b023" providerId="AD" clId="Web-{467277F4-1F92-7B38-F5BA-54D3236572AF}" dt="2024-02-06T20:24:54.866" v="13"/>
        <pc:sldMkLst>
          <pc:docMk/>
          <pc:sldMk cId="1482907229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4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nepin Coun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2CF2B1C-D339-4B39-99A3-9C9269834B47}" type="datetime1">
              <a:rPr lang="en-US" smtClean="0"/>
              <a:t>3/10/2025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C7A03E8-5071-426F-BBFC-806F39D27713}" type="datetime1">
              <a:rPr lang="en-US" smtClean="0"/>
              <a:t>3/10/2025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D8C7E71-36C2-4ABA-AF3A-C398CA75BC22}" type="datetime1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54623B-B854-44BC-AF39-99FAFB9CA30B}" type="datetime1">
              <a:rPr lang="en-US" smtClean="0"/>
              <a:t>3/10/2025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86A9006-0F59-4A55-8631-B1034FE8F419}" type="datetime1">
              <a:rPr lang="en-US" smtClean="0"/>
              <a:t>3/10/2025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FD1F568-8353-4B90-9947-9AC553062B79}" type="datetime1">
              <a:rPr lang="en-US" smtClean="0"/>
              <a:t>3/10/2025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D85D91-1EBF-4DEB-BFAD-CC476E1CAD36}" type="datetime1">
              <a:rPr lang="en-US" smtClean="0"/>
              <a:t>3/10/2025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C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197456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C73B70-75CD-4A1E-8BB0-439AE3CA22C7}" type="datetime1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152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807C767-903A-414C-ACF4-866DEBBEE1E1}" type="datetime1">
              <a:rPr lang="en-US" smtClean="0"/>
              <a:t>3/10/2025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E6CB594-587B-408F-8498-0FDC16E47627}" type="datetime1">
              <a:rPr lang="en-US" smtClean="0"/>
              <a:t>3/10/2025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3/10/2025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47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3/10/2025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9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3/10/2025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424132-0D87-4B5A-8206-DC4B07EFCF8E}" type="datetime1">
              <a:rPr lang="en-US" smtClean="0"/>
              <a:t>3/10/2025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179B642-FB32-464E-84E0-8E962A8B9AE8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4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0E2CEB8-D2BA-4C32-903D-15433C36A806}" type="datetime1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5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6E13299-6D33-4D12-8497-96A5ACDC5113}" type="datetime1">
              <a:rPr lang="en-US" smtClean="0"/>
              <a:t>3/10/2025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609618E-8EB9-4784-B49E-CD9F36CA76B6}" type="datetime1">
              <a:rPr lang="en-US" smtClean="0"/>
              <a:t>3/10/2025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3/10/2025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317055-FCA8-4C35-BD82-DDB9B8FBEC17}" type="datetime1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992B3D-C2B2-450A-A96E-5261C91CE8A4}" type="datetime1">
              <a:rPr lang="en-US" smtClean="0"/>
              <a:t>3/10/2025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Cur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257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8F7D9-D59E-4240-AA11-4AEC9F384084}" type="datetime1">
              <a:rPr lang="en-US" smtClean="0"/>
              <a:t>3/10/2025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B0F0C3-DBBF-41BB-9C0F-8C0E86DF377B}" type="datetime1">
              <a:rPr lang="en-US" smtClean="0"/>
              <a:t>3/10/2025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98802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55038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0DC1E3E-E3CD-4299-B00C-3DDCEDBC040A}" type="datetime1">
              <a:rPr lang="en-US" smtClean="0"/>
              <a:t>3/10/2025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5EDF3-A189-4AB1-8907-5616A1677EFE}" type="datetime1">
              <a:rPr lang="en-US" smtClean="0"/>
              <a:t>3/10/2025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3/10/2025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80" r:id="rId4"/>
    <p:sldLayoutId id="2147483670" r:id="rId5"/>
    <p:sldLayoutId id="2147483673" r:id="rId6"/>
    <p:sldLayoutId id="2147483659" r:id="rId7"/>
    <p:sldLayoutId id="2147483677" r:id="rId8"/>
    <p:sldLayoutId id="2147483655" r:id="rId9"/>
    <p:sldLayoutId id="2147483661" r:id="rId10"/>
    <p:sldLayoutId id="2147483669" r:id="rId11"/>
    <p:sldLayoutId id="2147483666" r:id="rId12"/>
    <p:sldLayoutId id="2147483664" r:id="rId13"/>
    <p:sldLayoutId id="2147483671" r:id="rId14"/>
    <p:sldLayoutId id="2147483662" r:id="rId15"/>
    <p:sldLayoutId id="2147483672" r:id="rId16"/>
    <p:sldLayoutId id="2147483674" r:id="rId17"/>
    <p:sldLayoutId id="2147483675" r:id="rId18"/>
    <p:sldLayoutId id="2147483663" r:id="rId19"/>
    <p:sldLayoutId id="2147483681" r:id="rId20"/>
    <p:sldLayoutId id="2147483665" r:id="rId21"/>
    <p:sldLayoutId id="2147483676" r:id="rId22"/>
    <p:sldLayoutId id="2147483679" r:id="rId23"/>
    <p:sldLayoutId id="2147483678" r:id="rId24"/>
    <p:sldLayoutId id="2147483667" r:id="rId25"/>
    <p:sldLayoutId id="2147483668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nnepin.us/business/work-with-henn-co/ryan-white-hiv-services#service-providers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11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Ryan White Subrecipient Monitoring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  <p:pic>
        <p:nvPicPr>
          <p:cNvPr id="1028" name="Picture 4" descr="Hands-on top of each other">
            <a:extLst>
              <a:ext uri="{FF2B5EF4-FFF2-40B4-BE49-F238E27FC236}">
                <a16:creationId xmlns:a16="http://schemas.microsoft.com/office/drawing/2014/main" id="{13B15F8D-82B5-AFB6-EFDB-3364FFF7041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1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9BAD-24AB-A4BE-9BC4-BDD22D26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Segoe UI Light"/>
                <a:cs typeface="Segoe UI Light"/>
              </a:rPr>
              <a:t>Hennepin County Ryan White </a:t>
            </a:r>
            <a:br>
              <a:rPr lang="en-US" sz="4000" dirty="0">
                <a:latin typeface="Segoe UI Light"/>
                <a:cs typeface="Segoe UI Light"/>
              </a:rPr>
            </a:br>
            <a:r>
              <a:rPr lang="en-US" sz="4000" dirty="0">
                <a:latin typeface="Segoe UI Light"/>
                <a:cs typeface="Segoe UI Light"/>
              </a:rPr>
              <a:t>Subrecipient Monitoring Team</a:t>
            </a:r>
            <a:endParaRPr lang="en-US" sz="4000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629EC6C-467C-94CF-F05F-61948DDAD6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36" r="16636"/>
          <a:stretch/>
        </p:blipFill>
        <p:spPr>
          <a:xfrm>
            <a:off x="600166" y="1884439"/>
            <a:ext cx="1717129" cy="1729162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6B8CE7E-D87D-1DF1-4D33-A0160F4003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640" r="16640"/>
          <a:stretch/>
        </p:blipFill>
        <p:spPr>
          <a:xfrm>
            <a:off x="4986981" y="1884439"/>
            <a:ext cx="1738390" cy="1717597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D918BA-A007-E688-D178-0315D988F1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9261" y="3883578"/>
            <a:ext cx="2398938" cy="20060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000" b="1" dirty="0">
                <a:latin typeface="Segoe UI"/>
                <a:cs typeface="Segoe UI"/>
              </a:rPr>
              <a:t>Carissa Weisdorf</a:t>
            </a:r>
            <a:endParaRPr lang="en-US" sz="1000" b="1" dirty="0"/>
          </a:p>
          <a:p>
            <a:r>
              <a:rPr lang="en-US" sz="1000" dirty="0">
                <a:latin typeface="Segoe UI"/>
                <a:cs typeface="Segoe UI"/>
              </a:rPr>
              <a:t>Lead HIV Services Planner</a:t>
            </a:r>
            <a:endParaRPr lang="en-US" sz="1000" dirty="0">
              <a:cs typeface="Segoe UI"/>
            </a:endParaRPr>
          </a:p>
          <a:p>
            <a:pPr>
              <a:spcAft>
                <a:spcPts val="0"/>
              </a:spcAft>
            </a:pPr>
            <a:endParaRPr lang="en-US" sz="1000" dirty="0">
              <a:cs typeface="Segoe UI"/>
            </a:endParaRPr>
          </a:p>
          <a:p>
            <a:r>
              <a:rPr lang="en-US" sz="1000" i="1" dirty="0">
                <a:latin typeface="Segoe UI"/>
                <a:cs typeface="Segoe UI"/>
              </a:rPr>
              <a:t>Carissa.Weisdorf@Hennepin.us</a:t>
            </a:r>
            <a:endParaRPr lang="en-US" sz="1000" i="1" dirty="0">
              <a:cs typeface="Segoe UI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2AF7D-1FF0-C6BB-3F91-1828E6DE1B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24864" y="3872013"/>
            <a:ext cx="2398938" cy="1307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1" dirty="0">
                <a:latin typeface="Segoe UI"/>
                <a:cs typeface="Segoe UI"/>
              </a:rPr>
              <a:t>Eriika Etshokin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dirty="0">
                <a:latin typeface="Segoe UI"/>
                <a:cs typeface="Segoe UI"/>
              </a:rPr>
              <a:t>Ryan White Grants Supervisor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dirty="0"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i="1" dirty="0">
                <a:latin typeface="Segoe UI"/>
                <a:cs typeface="Segoe UI"/>
              </a:rPr>
              <a:t>Eriika.Etshokin@Hennepin.us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23425B1-C402-9BDD-2280-4149D09DB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915" y="1884680"/>
            <a:ext cx="1728921" cy="1728921"/>
          </a:xfrm>
          <a:prstGeom prst="rect">
            <a:avLst/>
          </a:prstGeom>
        </p:spPr>
      </p:pic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C4457BCA-3EDB-387E-304D-263274D020EE}"/>
              </a:ext>
            </a:extLst>
          </p:cNvPr>
          <p:cNvSpPr txBox="1">
            <a:spLocks/>
          </p:cNvSpPr>
          <p:nvPr/>
        </p:nvSpPr>
        <p:spPr>
          <a:xfrm>
            <a:off x="2247654" y="3883578"/>
            <a:ext cx="2578232" cy="1972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latin typeface="Segoe UI"/>
                <a:cs typeface="Segoe UI"/>
              </a:rPr>
              <a:t>Scott Bilodeau</a:t>
            </a:r>
          </a:p>
          <a:p>
            <a:r>
              <a:rPr lang="en-US" sz="1000" dirty="0">
                <a:latin typeface="Segoe UI"/>
                <a:cs typeface="Segoe UI"/>
              </a:rPr>
              <a:t>Quality Management Coordinator</a:t>
            </a:r>
          </a:p>
          <a:p>
            <a:endParaRPr lang="en-US" sz="1000" i="1" dirty="0">
              <a:latin typeface="Segoe UI"/>
              <a:cs typeface="Segoe UI"/>
            </a:endParaRPr>
          </a:p>
          <a:p>
            <a:r>
              <a:rPr lang="en-US" sz="1000" i="1" dirty="0">
                <a:latin typeface="Segoe UI"/>
                <a:cs typeface="Segoe UI"/>
              </a:rPr>
              <a:t>Scott.Bilodeau@Hennepin.us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A18098-E4EF-5849-652E-CEE54C166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EF967D2D-566C-7341-A26A-992F0C8276D3}"/>
              </a:ext>
            </a:extLst>
          </p:cNvPr>
          <p:cNvSpPr txBox="1">
            <a:spLocks/>
          </p:cNvSpPr>
          <p:nvPr/>
        </p:nvSpPr>
        <p:spPr>
          <a:xfrm>
            <a:off x="6814279" y="3872013"/>
            <a:ext cx="2398938" cy="1469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1" dirty="0">
                <a:latin typeface="Segoe UI"/>
                <a:cs typeface="Segoe UI"/>
              </a:rPr>
              <a:t>Jeremy Stadelman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dirty="0">
                <a:latin typeface="Segoe UI"/>
                <a:cs typeface="Segoe UI"/>
              </a:rPr>
              <a:t>Ryan White Program Officer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dirty="0"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i="1" dirty="0">
                <a:latin typeface="Segoe UI"/>
                <a:cs typeface="Segoe UI"/>
              </a:rPr>
              <a:t>Jeremy.Stadelman@Hennepin.us</a:t>
            </a:r>
          </a:p>
        </p:txBody>
      </p: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C51D4BC1-E00F-2A9A-B6F1-A4F11D8D55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325"/>
          <a:stretch/>
        </p:blipFill>
        <p:spPr>
          <a:xfrm>
            <a:off x="7157516" y="1884680"/>
            <a:ext cx="1735242" cy="17289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85EC8F2-2450-8C6E-BD79-090A4D5A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97" y="1873115"/>
            <a:ext cx="1751733" cy="17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12459354-6B24-24AE-315E-1428DB8B5D19}"/>
              </a:ext>
            </a:extLst>
          </p:cNvPr>
          <p:cNvSpPr txBox="1">
            <a:spLocks/>
          </p:cNvSpPr>
          <p:nvPr/>
        </p:nvSpPr>
        <p:spPr>
          <a:xfrm>
            <a:off x="9185094" y="3875685"/>
            <a:ext cx="2398938" cy="14690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b="1" dirty="0">
                <a:latin typeface="Segoe UI"/>
                <a:cs typeface="Segoe UI"/>
              </a:rPr>
              <a:t>Cody Raasch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dirty="0">
                <a:latin typeface="Segoe UI"/>
                <a:cs typeface="Segoe UI"/>
              </a:rPr>
              <a:t>Ryan White Data Analyst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dirty="0"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00" i="1" dirty="0">
                <a:latin typeface="Segoe UI"/>
                <a:cs typeface="Segoe UI"/>
              </a:rPr>
              <a:t>Cody.Raasch@Hennepin.us</a:t>
            </a:r>
          </a:p>
        </p:txBody>
      </p:sp>
    </p:spTree>
    <p:extLst>
      <p:ext uri="{BB962C8B-B14F-4D97-AF65-F5344CB8AC3E}">
        <p14:creationId xmlns:p14="http://schemas.microsoft.com/office/powerpoint/2010/main" val="14829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Subrecipient Monitoring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latin typeface="Segoe UI"/>
                <a:cs typeface="Segoe UI"/>
              </a:rPr>
              <a:t>Monitoring is a critical aspect of the implementation of the Ryan White HIV/AIDS Program (RWHAP).</a:t>
            </a:r>
            <a:endParaRPr lang="en-US" sz="2400"/>
          </a:p>
          <a:p>
            <a:r>
              <a:rPr lang="en-US" sz="2400">
                <a:latin typeface="Segoe UI"/>
                <a:cs typeface="Segoe UI"/>
              </a:rPr>
              <a:t>Like all RWHAP funding recipients, Hennepin County is responsible for adequate oversight and monitoring of all activities supported by the federal award, including subawards and contracts.</a:t>
            </a:r>
          </a:p>
          <a:p>
            <a:r>
              <a:rPr lang="en-US" sz="2400">
                <a:latin typeface="Segoe UI"/>
                <a:cs typeface="Segoe UI"/>
              </a:rPr>
              <a:t>Hennepin County monitors subrecipient conduct through annual site visits, quarterly reporting, invoice/expenditure and client-level data (CAREWare) reviews.</a:t>
            </a:r>
          </a:p>
          <a:p>
            <a:r>
              <a:rPr lang="en-US" sz="2400">
                <a:latin typeface="Segoe UI"/>
                <a:cs typeface="Segoe UI"/>
              </a:rPr>
              <a:t>Subrecipient Monitoring is an opportunity to learn together, share best practices, troubleshoot new strategies, and identify opportunities for collaboration, training, and technical assistance as needed.</a:t>
            </a:r>
            <a:endParaRPr lang="en-US" sz="2400"/>
          </a:p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300259-B622-AF0E-1CF4-F61C042A0C6A}"/>
              </a:ext>
            </a:extLst>
          </p:cNvPr>
          <p:cNvSpPr txBox="1">
            <a:spLocks/>
          </p:cNvSpPr>
          <p:nvPr/>
        </p:nvSpPr>
        <p:spPr>
          <a:xfrm>
            <a:off x="840509" y="6293917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9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B78C-C342-FE27-7FFB-E467760F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EC29B-D747-8E68-136E-3A7E2635D4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6294" y="1540669"/>
            <a:ext cx="10515600" cy="32576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Site visits are done annually and include fiscal/programmatic interviews with site staff, and chart reviews to ensure adherence to service standards, universal standards, and program eligibility requirements. </a:t>
            </a:r>
          </a:p>
          <a:p>
            <a:r>
              <a:rPr lang="en-US" sz="1600"/>
              <a:t>In early Spring, all providers will receive communication from Hennepin County staff with guidance and scheduling to set up the site visit. Each site visit will include a review of client charts from the previous year.</a:t>
            </a:r>
          </a:p>
          <a:p>
            <a:r>
              <a:rPr lang="en-US" sz="1600"/>
              <a:t>The number of clients to be reviewed at each site is determined based upon the number of Ryan White clients served at that site: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3FC489-FCF7-D533-D247-E021DDA2D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88060"/>
              </p:ext>
            </p:extLst>
          </p:nvPr>
        </p:nvGraphicFramePr>
        <p:xfrm>
          <a:off x="1123941" y="3745547"/>
          <a:ext cx="10217953" cy="1325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544">
                  <a:extLst>
                    <a:ext uri="{9D8B030D-6E8A-4147-A177-3AD203B41FA5}">
                      <a16:colId xmlns:a16="http://schemas.microsoft.com/office/drawing/2014/main" val="215664286"/>
                    </a:ext>
                  </a:extLst>
                </a:gridCol>
                <a:gridCol w="6256409">
                  <a:extLst>
                    <a:ext uri="{9D8B030D-6E8A-4147-A177-3AD203B41FA5}">
                      <a16:colId xmlns:a16="http://schemas.microsoft.com/office/drawing/2014/main" val="1140981908"/>
                    </a:ext>
                  </a:extLst>
                </a:gridCol>
              </a:tblGrid>
              <a:tr h="340981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1-50 Clients: 100% of charts reviewed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501 – 1000 Clients: 10% of charts reviewed (maximum of 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562237"/>
                  </a:ext>
                </a:extLst>
              </a:tr>
              <a:tr h="404915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51-100 Clients: 50% of charts reviewed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1000+ Clients: 5% of charts reviewed (maximum of 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446859"/>
                  </a:ext>
                </a:extLst>
              </a:tr>
              <a:tr h="579667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101 – 500 Clients: 20% of charts reviewed (maximum of 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25% of charts pulled are reviewed for compliance with Universal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269240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CFD897-A73D-C9FF-9F38-AF9B81CD8BF4}"/>
              </a:ext>
            </a:extLst>
          </p:cNvPr>
          <p:cNvSpPr txBox="1">
            <a:spLocks/>
          </p:cNvSpPr>
          <p:nvPr/>
        </p:nvSpPr>
        <p:spPr>
          <a:xfrm>
            <a:off x="840509" y="6259281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4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A409-DD5F-2135-01CC-00D84D6D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 Light"/>
                <a:cs typeface="Segoe UI Light"/>
              </a:rPr>
              <a:t>Quarterly Reports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06FD-C846-FBED-558B-E3278473445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507660" y="2772885"/>
            <a:ext cx="4954997" cy="297211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Segoe UI"/>
            </a:endParaRPr>
          </a:p>
          <a:p>
            <a:endParaRPr lang="en-US">
              <a:cs typeface="Segoe UI"/>
            </a:endParaRPr>
          </a:p>
          <a:p>
            <a:endParaRPr lang="en-US">
              <a:cs typeface="Segoe U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278872-282C-EB43-07EA-E4EF3E086D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9874" y="2006982"/>
            <a:ext cx="5130188" cy="396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Segoe UI"/>
                <a:cs typeface="Segoe UI"/>
              </a:rPr>
              <a:t>Quarterly Reports are required from each provider for each Hennepin County managed Ryan White contract. The report is meant to provide a progress update on service performance, QI goals, provide updates on any programmatic changes, and identify technical assistance needs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Segoe UI"/>
                <a:cs typeface="Segoe UI"/>
              </a:rPr>
              <a:t>A week before they are due, all providers will receive an email reminder with a link to the Qualtrics report.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Segoe UI"/>
                <a:cs typeface="Segoe UI"/>
              </a:rPr>
              <a:t>Only one person from each organization is to submit the report – it must be completed and submitted on the same computer.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Segoe UI"/>
                <a:cs typeface="Segoe UI"/>
              </a:rPr>
              <a:t>Resources for submission are available on the </a:t>
            </a:r>
            <a:r>
              <a:rPr lang="en-US" sz="1400" dirty="0">
                <a:latin typeface="Segoe UI"/>
                <a:cs typeface="Segoe UI"/>
                <a:hlinkClick r:id="rId2"/>
              </a:rPr>
              <a:t>Ryan White HIV Services-  Hennepin County webpage.</a:t>
            </a:r>
            <a:endParaRPr lang="en-US" sz="1400" dirty="0">
              <a:latin typeface="Segoe UI"/>
              <a:cs typeface="Segoe U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>
                <a:latin typeface="Segoe UI"/>
                <a:cs typeface="Segoe UI"/>
              </a:rPr>
              <a:t>The quarterly reports will include a prompt for providers to select a time for a follow-up quarterly meeting.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575AE0-54B4-239D-1996-1B9AAF5FB4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8803" y="1507975"/>
            <a:ext cx="4974047" cy="677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"/>
              </a:rPr>
              <a:t>Due Dates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AD2AA5-5BB6-F690-BC0A-FA4851167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52" y="1507975"/>
            <a:ext cx="4974047" cy="677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Segoe UI Light"/>
                <a:cs typeface="Segoe UI"/>
              </a:rPr>
              <a:t>Overview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09BF342-94B3-35AC-A124-DC0F5E2C5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Subrecipient Monitoring</a:t>
            </a:r>
            <a:endParaRPr lang="en-US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E13BB4-11EC-7718-5639-EB946AE4E90E}"/>
              </a:ext>
            </a:extLst>
          </p:cNvPr>
          <p:cNvSpPr txBox="1">
            <a:spLocks/>
          </p:cNvSpPr>
          <p:nvPr/>
        </p:nvSpPr>
        <p:spPr>
          <a:xfrm>
            <a:off x="6398802" y="2124676"/>
            <a:ext cx="5352595" cy="4276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Segoe UI"/>
                <a:cs typeface="Segoe UI"/>
              </a:rPr>
              <a:t>Quarter 1 – due July 20</a:t>
            </a:r>
            <a:r>
              <a:rPr lang="en-US" sz="1600" b="1" baseline="30000" dirty="0">
                <a:latin typeface="Segoe UI"/>
                <a:cs typeface="Segoe UI"/>
              </a:rPr>
              <a:t>th</a:t>
            </a:r>
            <a:endParaRPr lang="en-US" sz="1600" b="1" dirty="0">
              <a:latin typeface="Segoe UI"/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A/MAI activities March 1, 2025 – May 31, 2025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B/Rebate activities April 1, 2025 – June 30, 2025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Segoe UI"/>
                <a:cs typeface="Segoe UI"/>
              </a:rPr>
              <a:t>Quarter 2 – due October 20</a:t>
            </a:r>
            <a:r>
              <a:rPr lang="en-US" sz="1600" b="1" baseline="30000" dirty="0">
                <a:latin typeface="Segoe UI"/>
                <a:cs typeface="Segoe UI"/>
              </a:rPr>
              <a:t>th</a:t>
            </a:r>
            <a:endParaRPr lang="en-US" sz="1600" b="1" dirty="0">
              <a:latin typeface="Segoe UI"/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A/MAI activities June 1, 2025 – August 31, 2025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B/Rebate activities July 1, 2025 – September 31, 2025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Segoe UI"/>
                <a:cs typeface="Segoe UI"/>
              </a:rPr>
              <a:t>Quarter 3 – due January 20</a:t>
            </a:r>
            <a:r>
              <a:rPr lang="en-US" sz="1600" b="1" baseline="30000" dirty="0">
                <a:latin typeface="Segoe UI"/>
                <a:cs typeface="Segoe UI"/>
              </a:rPr>
              <a:t>th</a:t>
            </a:r>
            <a:endParaRPr lang="en-US" sz="1600" b="1" dirty="0">
              <a:latin typeface="Segoe UI"/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A/MAI activities September 1, 2025 – November 30, 2025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B/Rebate activities October 1, 2025 – December 31, 2025</a:t>
            </a:r>
            <a:endParaRPr lang="en-US" sz="1600" b="1" dirty="0">
              <a:latin typeface="Segoe UI"/>
              <a:cs typeface="Segoe U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>
                <a:latin typeface="Segoe UI"/>
                <a:cs typeface="Segoe UI"/>
              </a:rPr>
              <a:t>Quarter 4 – due April 20</a:t>
            </a:r>
            <a:r>
              <a:rPr lang="en-US" sz="1600" b="1" baseline="30000" dirty="0">
                <a:latin typeface="Segoe UI"/>
                <a:cs typeface="Segoe UI"/>
              </a:rPr>
              <a:t>th</a:t>
            </a:r>
            <a:endParaRPr lang="en-US" sz="1600" b="1" dirty="0">
              <a:latin typeface="Segoe UI"/>
              <a:cs typeface="Segoe UI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A/MAI activities December 1, 2025 – February 28, 2026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050" dirty="0">
                <a:latin typeface="Segoe UI"/>
                <a:cs typeface="Segoe UI"/>
              </a:rPr>
              <a:t>Part B/Rebate activities January 1, 2026 – March 31, 2026</a:t>
            </a:r>
          </a:p>
        </p:txBody>
      </p:sp>
    </p:spTree>
    <p:extLst>
      <p:ext uri="{BB962C8B-B14F-4D97-AF65-F5344CB8AC3E}">
        <p14:creationId xmlns:p14="http://schemas.microsoft.com/office/powerpoint/2010/main" val="333906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78604" y="676978"/>
            <a:ext cx="6347620" cy="4409059"/>
          </a:xfrm>
        </p:spPr>
        <p:txBody>
          <a:bodyPr>
            <a:normAutofit/>
          </a:bodyPr>
          <a:lstStyle/>
          <a:p>
            <a:r>
              <a:rPr lang="en-US" b="1">
                <a:latin typeface="Segoe UI Light"/>
                <a:cs typeface="Segoe UI Light"/>
              </a:rPr>
              <a:t>Quarterly Calls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Quarterly Calls are an opportunity for Hennepin County staff to learn more about "on the ground" service provision and offers providers a recurring check-in point to ask questions, give feedback, and report program changes.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When completing the Quarterly Report in Qualtrics, providers will be prompted to select a time in the next two weeks to conduct a Quarterly Call with Hennepin County's Ryan White staff.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Provider staff is responsible to ensure appropriate staff who can speak to the agenda items listed below participate in these calls. 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Agenda items will include the following:</a:t>
            </a:r>
          </a:p>
          <a:p>
            <a:pPr marL="457200" indent="-457200">
              <a:buChar char="•"/>
            </a:pPr>
            <a:endParaRPr lang="en-US" sz="1400">
              <a:latin typeface="Segoe UI"/>
              <a:cs typeface="Segoe UI"/>
            </a:endParaRPr>
          </a:p>
          <a:p>
            <a:pPr marL="457200" indent="-457200">
              <a:buChar char="•"/>
            </a:pPr>
            <a:endParaRPr lang="en-US">
              <a:cs typeface="Segoe UI Light"/>
            </a:endParaRPr>
          </a:p>
        </p:txBody>
      </p:sp>
      <p:pic>
        <p:nvPicPr>
          <p:cNvPr id="6" name="Content Placeholder 5" descr="People in a video call"/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l="24935" r="24935"/>
          <a:stretch/>
        </p:blipFill>
        <p:spPr>
          <a:xfrm>
            <a:off x="7025481" y="-19050"/>
            <a:ext cx="5185569" cy="6896100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E5B126-BFD5-86A1-626A-8FA828CEB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36050"/>
              </p:ext>
            </p:extLst>
          </p:nvPr>
        </p:nvGraphicFramePr>
        <p:xfrm>
          <a:off x="917650" y="4524962"/>
          <a:ext cx="6141602" cy="2124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089">
                  <a:extLst>
                    <a:ext uri="{9D8B030D-6E8A-4147-A177-3AD203B41FA5}">
                      <a16:colId xmlns:a16="http://schemas.microsoft.com/office/drawing/2014/main" val="1047971988"/>
                    </a:ext>
                  </a:extLst>
                </a:gridCol>
                <a:gridCol w="3285513">
                  <a:extLst>
                    <a:ext uri="{9D8B030D-6E8A-4147-A177-3AD203B41FA5}">
                      <a16:colId xmlns:a16="http://schemas.microsoft.com/office/drawing/2014/main" val="380985496"/>
                    </a:ext>
                  </a:extLst>
                </a:gridCol>
              </a:tblGrid>
              <a:tr h="405595">
                <a:tc>
                  <a:txBody>
                    <a:bodyPr/>
                    <a:lstStyle/>
                    <a:p>
                      <a:pPr marL="285750" lvl="0" indent="-2857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Review of CAREWare data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 u="none" strike="noStrike" noProof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Staffing Changes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194002"/>
                  </a:ext>
                </a:extLst>
              </a:tr>
              <a:tr h="4735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Review of spending to date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 u="none" strike="noStrike" noProof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Grievances/Wait List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8344"/>
                  </a:ext>
                </a:extLst>
              </a:tr>
              <a:tr h="42815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+mn-lt"/>
                        </a:rPr>
                        <a:t>CQM/QI Plan Progress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432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Technical Assistance (TA) and Training Needs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82130"/>
                  </a:ext>
                </a:extLst>
              </a:tr>
              <a:tr h="666017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en-US" sz="1600" b="0" i="0" kern="1200" noProof="0">
                          <a:solidFill>
                            <a:srgbClr val="113C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Visit Findings Discussion</a:t>
                      </a:r>
                      <a:endParaRPr lang="en-US" sz="1600" b="0" i="0" kern="1200">
                        <a:solidFill>
                          <a:srgbClr val="113C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85750" algn="l" fontAlgn="auto">
                        <a:buFont typeface="Courier New" panose="02070309020205020404" pitchFamily="49" charset="0"/>
                        <a:buChar char="o"/>
                      </a:pP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1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922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2E132-D254-385C-418B-8B2D0D947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EF01C-381E-1292-27F9-A32FB429A5C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472169"/>
            <a:ext cx="10515600" cy="18177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Your contract defines your performance goals in </a:t>
            </a:r>
            <a:r>
              <a:rPr lang="en-US" sz="2000" i="1" dirty="0"/>
              <a:t>Section 2, Performance Measures. </a:t>
            </a:r>
            <a:endParaRPr lang="en-US" sz="2000" dirty="0"/>
          </a:p>
          <a:p>
            <a:r>
              <a:rPr lang="en-US" sz="2000" dirty="0"/>
              <a:t>Progress towards reaching these Performance Measures is measured and discussed during quarterly calls based on subrecipient data in </a:t>
            </a:r>
            <a:r>
              <a:rPr lang="en-US" sz="2000" dirty="0" err="1"/>
              <a:t>CAREWare</a:t>
            </a:r>
            <a:r>
              <a:rPr lang="en-US" sz="2000" dirty="0"/>
              <a:t>.</a:t>
            </a:r>
          </a:p>
          <a:p>
            <a:r>
              <a:rPr lang="en-US" sz="2000" dirty="0"/>
              <a:t>Any time the budget amount of a contract is adjusted, the Performance Measures will be adjusted accordingly. </a:t>
            </a:r>
          </a:p>
          <a:p>
            <a:r>
              <a:rPr lang="en-US" sz="2000" dirty="0">
                <a:latin typeface="Segoe UI"/>
                <a:cs typeface="Segoe UI"/>
              </a:rPr>
              <a:t>Goals include effectiveness measures and efficiency measures as outlined below: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DCE0A1-106C-0824-6726-67CAD29255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</p:spPr>
        <p:txBody>
          <a:bodyPr/>
          <a:lstStyle/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Subrecipient Monitoring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7F81D77-5DD2-2ACD-4F44-02EA466BABF5}"/>
              </a:ext>
            </a:extLst>
          </p:cNvPr>
          <p:cNvSpPr txBox="1">
            <a:spLocks/>
          </p:cNvSpPr>
          <p:nvPr/>
        </p:nvSpPr>
        <p:spPr>
          <a:xfrm>
            <a:off x="1761652" y="4298587"/>
            <a:ext cx="4865933" cy="2174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Efficiency measures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Number of clients served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Number of HIV tests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66C5F5B-3ACD-6BD8-D470-F4DE361AA9C1}"/>
              </a:ext>
            </a:extLst>
          </p:cNvPr>
          <p:cNvSpPr txBox="1">
            <a:spLocks/>
          </p:cNvSpPr>
          <p:nvPr/>
        </p:nvSpPr>
        <p:spPr>
          <a:xfrm>
            <a:off x="5575976" y="4254054"/>
            <a:ext cx="5460952" cy="22635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Effectiveness measures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Viral suppression rates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Retention in care rates</a:t>
            </a:r>
          </a:p>
          <a:p>
            <a:pPr lvl="1">
              <a:buFont typeface="Courier New"/>
              <a:buChar char="o"/>
            </a:pPr>
            <a:r>
              <a:rPr lang="en-US" sz="2000" dirty="0"/>
              <a:t>Percent of priority population reached</a:t>
            </a:r>
          </a:p>
        </p:txBody>
      </p:sp>
    </p:spTree>
    <p:extLst>
      <p:ext uri="{BB962C8B-B14F-4D97-AF65-F5344CB8AC3E}">
        <p14:creationId xmlns:p14="http://schemas.microsoft.com/office/powerpoint/2010/main" val="427991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Template November 2016" id="{7305A6EE-1A77-4FF8-AE84-8B38D37E2C3C}" vid="{69EA2A9D-4C5A-4AE2-A084-1E1C853FD7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Carissa N Weisdorf</DisplayName>
        <AccountId>21</AccountId>
        <AccountType/>
      </UserInfo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6" ma:contentTypeDescription="Create a new document." ma:contentTypeScope="" ma:versionID="c56a35b91b9f02d2ad0ac033239a8da7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47d50a978917d1a0edad60dea7a46a0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6B8610-BF58-4CC2-830E-ED1BD8CBA338}">
  <ds:schemaRefs>
    <ds:schemaRef ds:uri="http://schemas.microsoft.com/office/2006/documentManagement/types"/>
    <ds:schemaRef ds:uri="66dacab7-a067-4aaf-b88d-e77dc82a162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  <ds:schemaRef ds:uri="6eac1f4b-5817-4d0f-bb79-f97d33da94f3"/>
    <ds:schemaRef ds:uri="http://schemas.microsoft.com/office/infopath/2007/PartnerControls"/>
    <ds:schemaRef ds:uri="http://schemas.openxmlformats.org/package/2006/metadata/core-properties"/>
    <ds:schemaRef ds:uri="ef370f41-b301-4688-91b0-03752f0e7c9e"/>
  </ds:schemaRefs>
</ds:datastoreItem>
</file>

<file path=customXml/itemProps2.xml><?xml version="1.0" encoding="utf-8"?>
<ds:datastoreItem xmlns:ds="http://schemas.openxmlformats.org/officeDocument/2006/customXml" ds:itemID="{3CD588DB-8D41-477E-B4AF-D8287B833BB1}">
  <ds:schemaRefs>
    <ds:schemaRef ds:uri="66dacab7-a067-4aaf-b88d-e77dc82a1624"/>
    <ds:schemaRef ds:uri="6eac1f4b-5817-4d0f-bb79-f97d33da94f3"/>
    <ds:schemaRef ds:uri="ef370f41-b301-4688-91b0-03752f0e7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4E3CF0-6C40-49DE-9514-492701D7B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(4)</Template>
  <TotalTime>62</TotalTime>
  <Words>904</Words>
  <Application>Microsoft Office PowerPoint</Application>
  <PresentationFormat>Widescreen</PresentationFormat>
  <Paragraphs>98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Courier New</vt:lpstr>
      <vt:lpstr>Segoe UI</vt:lpstr>
      <vt:lpstr>Segoe UI Light</vt:lpstr>
      <vt:lpstr>Office Theme</vt:lpstr>
      <vt:lpstr>PowerPoint Presentation</vt:lpstr>
      <vt:lpstr>Ryan White Subrecipient Monitoring</vt:lpstr>
      <vt:lpstr>Hennepin County Ryan White  Subrecipient Monitoring Team</vt:lpstr>
      <vt:lpstr>Subrecipient Monitoring</vt:lpstr>
      <vt:lpstr>Site Visits</vt:lpstr>
      <vt:lpstr>Quarterly Reports</vt:lpstr>
      <vt:lpstr>PowerPoint Presentation</vt:lpstr>
      <vt:lpstr>Performance Measures</vt:lpstr>
    </vt:vector>
  </TitlesOfParts>
  <Manager/>
  <Company>Hennepin County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Eriika Etshokin</dc:creator>
  <cp:keywords/>
  <dc:description/>
  <cp:lastModifiedBy>Eriika Etshokin</cp:lastModifiedBy>
  <cp:revision>18</cp:revision>
  <cp:lastPrinted>2016-11-03T22:49:44Z</cp:lastPrinted>
  <dcterms:created xsi:type="dcterms:W3CDTF">2024-01-04T21:41:29Z</dcterms:created>
  <dcterms:modified xsi:type="dcterms:W3CDTF">2025-03-10T20:58:27Z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Ent-Department">
    <vt:lpwstr>368;#Communications|a2f9b082-d70d-4b24-8a2a-cfcc7883a969</vt:lpwstr>
  </property>
  <property fmtid="{D5CDD505-2E9C-101B-9397-08002B2CF9AE}" pid="5" name="Com - Communications">
    <vt:lpwstr>382;#Brand|09a3bbe6-7e26-4256-a32f-395f05f3ad50;#383;#Graphic Design|86fe64f1-b69a-40a1-b8ab-84fcc1930669;#478;#PowerPoint|f14ede72-ac71-4e78-b802-a6703af07abc;#387;#Templates|f6d765a0-12d4-48c2-ae53-a903487aaee3</vt:lpwstr>
  </property>
  <property fmtid="{D5CDD505-2E9C-101B-9397-08002B2CF9AE}" pid="6" name="Com-AllTags">
    <vt:lpwstr>382;#Brand|09a3bbe6-7e26-4256-a32f-395f05f3ad50;#383;# Graphic Design|86fe64f1-b69a-40a1-b8ab-84fcc1930669;#478;# PowerPoint|f14ede72-ac71-4e78-b802-a6703af07abc;#387;# Templates|f6d765a0-12d4-48c2-ae53-a903487aaee3</vt:lpwstr>
  </property>
  <property fmtid="{D5CDD505-2E9C-101B-9397-08002B2CF9AE}" pid="7" name="MediaServiceImageTags">
    <vt:lpwstr/>
  </property>
</Properties>
</file>