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omments/modernComment_125_FBCC89A8.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65" r:id="rId5"/>
    <p:sldId id="271" r:id="rId6"/>
    <p:sldId id="295" r:id="rId7"/>
    <p:sldId id="275" r:id="rId8"/>
    <p:sldId id="267" r:id="rId9"/>
    <p:sldId id="272" r:id="rId10"/>
    <p:sldId id="268" r:id="rId11"/>
    <p:sldId id="276" r:id="rId12"/>
    <p:sldId id="277" r:id="rId13"/>
    <p:sldId id="278" r:id="rId14"/>
    <p:sldId id="279" r:id="rId15"/>
    <p:sldId id="280" r:id="rId16"/>
    <p:sldId id="281" r:id="rId17"/>
    <p:sldId id="282" r:id="rId18"/>
    <p:sldId id="283" r:id="rId19"/>
    <p:sldId id="284" r:id="rId20"/>
    <p:sldId id="286" r:id="rId21"/>
    <p:sldId id="287" r:id="rId22"/>
    <p:sldId id="274" r:id="rId23"/>
    <p:sldId id="288" r:id="rId24"/>
    <p:sldId id="289" r:id="rId25"/>
    <p:sldId id="290" r:id="rId26"/>
    <p:sldId id="291" r:id="rId27"/>
    <p:sldId id="292" r:id="rId28"/>
    <p:sldId id="293" r:id="rId29"/>
    <p:sldId id="294"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9B618D-04DF-8E36-18DC-3762ABF7304C}" name="Jonathan M Hanft" initials="JH" userId="S::Jonathan.Hanft@hennepin.us::e963d907-7bf8-43fc-9ad2-28e684ce17b2" providerId="AD"/>
  <p188:author id="{086E50A5-1471-B8E6-F1BD-51ED66D25FF7}" name="Carissa N Weisdorf" initials="CW" userId="S::Carissa.Weisdorf@hennepin.us::fb8f6f8e-94ec-41d1-a111-e46ae641b023" providerId="AD"/>
  <p188:author id="{C0094CA8-4304-623F-F491-04902ADC8268}" name="Scott Bilodeau" initials="SB" userId="S::scott.bilodeau@hennepin.us::46d0b148-1129-49ff-aea1-43411fba60a6" providerId="AD"/>
  <p188:author id="{A907D7AA-85E1-9C60-0598-35AB16B6A9C1}" name="Carissa N Weisdorf" initials="CW" userId="S::carissa.weisdorf@hennepin.us::fb8f6f8e-94ec-41d1-a111-e46ae641b02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AB182-7CB6-491D-B572-9E8ECB2B7EEE}" v="8" dt="2025-03-10T20:54:15.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ika Etshokin" userId="55532654-a302-4c46-a3a5-8fc9bc1445b7" providerId="ADAL" clId="{226AB182-7CB6-491D-B572-9E8ECB2B7EEE}"/>
    <pc:docChg chg="modSld">
      <pc:chgData name="Eriika Etshokin" userId="55532654-a302-4c46-a3a5-8fc9bc1445b7" providerId="ADAL" clId="{226AB182-7CB6-491D-B572-9E8ECB2B7EEE}" dt="2025-03-10T20:54:15.824" v="61" actId="1076"/>
      <pc:docMkLst>
        <pc:docMk/>
      </pc:docMkLst>
      <pc:sldChg chg="addSp modSp mod">
        <pc:chgData name="Eriika Etshokin" userId="55532654-a302-4c46-a3a5-8fc9bc1445b7" providerId="ADAL" clId="{226AB182-7CB6-491D-B572-9E8ECB2B7EEE}" dt="2025-03-10T20:54:15.824" v="61" actId="1076"/>
        <pc:sldMkLst>
          <pc:docMk/>
          <pc:sldMk cId="808002008" sldId="295"/>
        </pc:sldMkLst>
        <pc:spChg chg="add mod">
          <ac:chgData name="Eriika Etshokin" userId="55532654-a302-4c46-a3a5-8fc9bc1445b7" providerId="ADAL" clId="{226AB182-7CB6-491D-B572-9E8ECB2B7EEE}" dt="2025-03-10T20:54:12.057" v="59" actId="1076"/>
          <ac:spMkLst>
            <pc:docMk/>
            <pc:sldMk cId="808002008" sldId="295"/>
            <ac:spMk id="3" creationId="{91B79441-543F-F867-930B-062F4D6E405B}"/>
          </ac:spMkLst>
        </pc:spChg>
        <pc:spChg chg="mod">
          <ac:chgData name="Eriika Etshokin" userId="55532654-a302-4c46-a3a5-8fc9bc1445b7" providerId="ADAL" clId="{226AB182-7CB6-491D-B572-9E8ECB2B7EEE}" dt="2025-03-10T20:53:59.865" v="57" actId="20577"/>
          <ac:spMkLst>
            <pc:docMk/>
            <pc:sldMk cId="808002008" sldId="295"/>
            <ac:spMk id="6" creationId="{01B2BB52-6B50-53BE-50E2-8389AE366A37}"/>
          </ac:spMkLst>
        </pc:spChg>
        <pc:spChg chg="mod">
          <ac:chgData name="Eriika Etshokin" userId="55532654-a302-4c46-a3a5-8fc9bc1445b7" providerId="ADAL" clId="{226AB182-7CB6-491D-B572-9E8ECB2B7EEE}" dt="2025-03-10T20:54:08.561" v="58" actId="1076"/>
          <ac:spMkLst>
            <pc:docMk/>
            <pc:sldMk cId="808002008" sldId="295"/>
            <ac:spMk id="13" creationId="{AF8D0EDD-4249-1EA0-B1BD-7DEA845DF940}"/>
          </ac:spMkLst>
        </pc:spChg>
        <pc:picChg chg="mod">
          <ac:chgData name="Eriika Etshokin" userId="55532654-a302-4c46-a3a5-8fc9bc1445b7" providerId="ADAL" clId="{226AB182-7CB6-491D-B572-9E8ECB2B7EEE}" dt="2025-03-10T20:54:13.361" v="60" actId="1076"/>
          <ac:picMkLst>
            <pc:docMk/>
            <pc:sldMk cId="808002008" sldId="295"/>
            <ac:picMk id="8" creationId="{02DACF98-5ACA-9C8F-DE8F-C7B529BD952F}"/>
          </ac:picMkLst>
        </pc:picChg>
        <pc:picChg chg="add mod">
          <ac:chgData name="Eriika Etshokin" userId="55532654-a302-4c46-a3a5-8fc9bc1445b7" providerId="ADAL" clId="{226AB182-7CB6-491D-B572-9E8ECB2B7EEE}" dt="2025-03-10T20:54:15.824" v="61" actId="1076"/>
          <ac:picMkLst>
            <pc:docMk/>
            <pc:sldMk cId="808002008" sldId="295"/>
            <ac:picMk id="1026" creationId="{022A60D0-DF4C-F7CB-826D-AB1F0FB4D1F4}"/>
          </ac:picMkLst>
        </pc:picChg>
      </pc:sldChg>
    </pc:docChg>
  </pc:docChgLst>
  <pc:docChgLst>
    <pc:chgData name="Scott Bilodeau" userId="S::scott.bilodeau@hennepin.us::46d0b148-1129-49ff-aea1-43411fba60a6" providerId="AD" clId="Web-{172C3CA0-E36B-ED77-099D-C6D586BAA8E6}"/>
    <pc:docChg chg="modSld">
      <pc:chgData name="Scott Bilodeau" userId="S::scott.bilodeau@hennepin.us::46d0b148-1129-49ff-aea1-43411fba60a6" providerId="AD" clId="Web-{172C3CA0-E36B-ED77-099D-C6D586BAA8E6}" dt="2024-01-18T17:05:48.722" v="32"/>
      <pc:docMkLst>
        <pc:docMk/>
      </pc:docMkLst>
      <pc:sldChg chg="modSp modCm">
        <pc:chgData name="Scott Bilodeau" userId="S::scott.bilodeau@hennepin.us::46d0b148-1129-49ff-aea1-43411fba60a6" providerId="AD" clId="Web-{172C3CA0-E36B-ED77-099D-C6D586BAA8E6}" dt="2024-01-18T17:05:48.722" v="32"/>
        <pc:sldMkLst>
          <pc:docMk/>
          <pc:sldMk cId="1382660875" sldId="283"/>
        </pc:sldMkLst>
        <pc:extLst>
          <p:ext xmlns:p="http://schemas.openxmlformats.org/presentationml/2006/main" uri="{D6D511B9-2390-475A-947B-AFAB55BFBCF1}">
            <pc226:cmChg xmlns:pc226="http://schemas.microsoft.com/office/powerpoint/2022/06/main/command" chg="mod">
              <pc226:chgData name="Scott Bilodeau" userId="S::scott.bilodeau@hennepin.us::46d0b148-1129-49ff-aea1-43411fba60a6" providerId="AD" clId="Web-{172C3CA0-E36B-ED77-099D-C6D586BAA8E6}" dt="2024-01-18T17:05:48.722" v="32"/>
              <pc2:cmMkLst xmlns:pc2="http://schemas.microsoft.com/office/powerpoint/2019/9/main/command">
                <pc:docMk/>
                <pc:sldMk cId="1382660875" sldId="283"/>
                <pc2:cmMk id="{2FD1BFDB-C08E-42D9-B42C-A5CDB5C93378}"/>
              </pc2:cmMkLst>
              <pc226:cmRplyChg chg="add">
                <pc226:chgData name="Scott Bilodeau" userId="S::scott.bilodeau@hennepin.us::46d0b148-1129-49ff-aea1-43411fba60a6" providerId="AD" clId="Web-{172C3CA0-E36B-ED77-099D-C6D586BAA8E6}" dt="2024-01-18T17:05:48.722" v="32"/>
                <pc2:cmRplyMkLst xmlns:pc2="http://schemas.microsoft.com/office/powerpoint/2019/9/main/command">
                  <pc:docMk/>
                  <pc:sldMk cId="1382660875" sldId="283"/>
                  <pc2:cmMk id="{2FD1BFDB-C08E-42D9-B42C-A5CDB5C93378}"/>
                  <pc2:cmRplyMk id="{B7025D16-A98D-488B-8B10-894BE51A5A38}"/>
                </pc2:cmRplyMkLst>
              </pc226:cmRplyChg>
            </pc226:cmChg>
          </p:ext>
        </pc:extLst>
      </pc:sldChg>
    </pc:docChg>
  </pc:docChgLst>
  <pc:docChgLst>
    <pc:chgData name="Jonathan M Hanft" userId="e963d907-7bf8-43fc-9ad2-28e684ce17b2" providerId="ADAL" clId="{F2FF318D-D585-4EFB-A1FD-5F2458A0AA31}"/>
    <pc:docChg chg="undo redo custSel modSld">
      <pc:chgData name="Jonathan M Hanft" userId="e963d907-7bf8-43fc-9ad2-28e684ce17b2" providerId="ADAL" clId="{F2FF318D-D585-4EFB-A1FD-5F2458A0AA31}" dt="2024-01-18T16:15:15.239" v="183" actId="27636"/>
      <pc:docMkLst>
        <pc:docMk/>
      </pc:docMkLst>
      <pc:sldChg chg="modSp mod">
        <pc:chgData name="Jonathan M Hanft" userId="e963d907-7bf8-43fc-9ad2-28e684ce17b2" providerId="ADAL" clId="{F2FF318D-D585-4EFB-A1FD-5F2458A0AA31}" dt="2024-01-18T15:58:48.836" v="42" actId="255"/>
        <pc:sldMkLst>
          <pc:docMk/>
          <pc:sldMk cId="797419849" sldId="267"/>
        </pc:sldMkLst>
      </pc:sldChg>
      <pc:sldChg chg="modSp mod">
        <pc:chgData name="Jonathan M Hanft" userId="e963d907-7bf8-43fc-9ad2-28e684ce17b2" providerId="ADAL" clId="{F2FF318D-D585-4EFB-A1FD-5F2458A0AA31}" dt="2024-01-18T16:00:22.552" v="61" actId="313"/>
        <pc:sldMkLst>
          <pc:docMk/>
          <pc:sldMk cId="2070922328" sldId="268"/>
        </pc:sldMkLst>
      </pc:sldChg>
      <pc:sldChg chg="modSp mod">
        <pc:chgData name="Jonathan M Hanft" userId="e963d907-7bf8-43fc-9ad2-28e684ce17b2" providerId="ADAL" clId="{F2FF318D-D585-4EFB-A1FD-5F2458A0AA31}" dt="2024-01-18T15:59:58.256" v="60" actId="27636"/>
        <pc:sldMkLst>
          <pc:docMk/>
          <pc:sldMk cId="2379392746" sldId="272"/>
        </pc:sldMkLst>
      </pc:sldChg>
      <pc:sldChg chg="modSp mod">
        <pc:chgData name="Jonathan M Hanft" userId="e963d907-7bf8-43fc-9ad2-28e684ce17b2" providerId="ADAL" clId="{F2FF318D-D585-4EFB-A1FD-5F2458A0AA31}" dt="2024-01-18T16:02:00.445" v="74" actId="255"/>
        <pc:sldMkLst>
          <pc:docMk/>
          <pc:sldMk cId="4217989225" sldId="276"/>
        </pc:sldMkLst>
      </pc:sldChg>
      <pc:sldChg chg="modSp mod">
        <pc:chgData name="Jonathan M Hanft" userId="e963d907-7bf8-43fc-9ad2-28e684ce17b2" providerId="ADAL" clId="{F2FF318D-D585-4EFB-A1FD-5F2458A0AA31}" dt="2024-01-18T16:04:01.192" v="80" actId="1076"/>
        <pc:sldMkLst>
          <pc:docMk/>
          <pc:sldMk cId="1754566900" sldId="278"/>
        </pc:sldMkLst>
      </pc:sldChg>
      <pc:sldChg chg="addCm">
        <pc:chgData name="Jonathan M Hanft" userId="e963d907-7bf8-43fc-9ad2-28e684ce17b2" providerId="ADAL" clId="{F2FF318D-D585-4EFB-A1FD-5F2458A0AA31}" dt="2024-01-18T16:05:43.774" v="81"/>
        <pc:sldMkLst>
          <pc:docMk/>
          <pc:sldMk cId="3589503912" sldId="279"/>
        </pc:sldMkLst>
        <pc:extLst>
          <p:ext xmlns:p="http://schemas.openxmlformats.org/presentationml/2006/main" uri="{D6D511B9-2390-475A-947B-AFAB55BFBCF1}">
            <pc226:cmChg xmlns:pc226="http://schemas.microsoft.com/office/powerpoint/2022/06/main/command" chg="add">
              <pc226:chgData name="Jonathan M Hanft" userId="e963d907-7bf8-43fc-9ad2-28e684ce17b2" providerId="ADAL" clId="{F2FF318D-D585-4EFB-A1FD-5F2458A0AA31}" dt="2024-01-18T16:05:43.774" v="81"/>
              <pc2:cmMkLst xmlns:pc2="http://schemas.microsoft.com/office/powerpoint/2019/9/main/command">
                <pc:docMk/>
                <pc:sldMk cId="3589503912" sldId="279"/>
                <pc2:cmMk id="{FB64CA36-0181-4012-B8EB-B5E2A5372B90}"/>
              </pc2:cmMkLst>
            </pc226:cmChg>
          </p:ext>
        </pc:extLst>
      </pc:sldChg>
      <pc:sldChg chg="addCm">
        <pc:chgData name="Jonathan M Hanft" userId="e963d907-7bf8-43fc-9ad2-28e684ce17b2" providerId="ADAL" clId="{F2FF318D-D585-4EFB-A1FD-5F2458A0AA31}" dt="2024-01-18T16:10:06.333" v="82"/>
        <pc:sldMkLst>
          <pc:docMk/>
          <pc:sldMk cId="1382660875" sldId="283"/>
        </pc:sldMkLst>
        <pc:extLst>
          <p:ext xmlns:p="http://schemas.openxmlformats.org/presentationml/2006/main" uri="{D6D511B9-2390-475A-947B-AFAB55BFBCF1}">
            <pc226:cmChg xmlns:pc226="http://schemas.microsoft.com/office/powerpoint/2022/06/main/command" chg="add">
              <pc226:chgData name="Jonathan M Hanft" userId="e963d907-7bf8-43fc-9ad2-28e684ce17b2" providerId="ADAL" clId="{F2FF318D-D585-4EFB-A1FD-5F2458A0AA31}" dt="2024-01-18T16:10:06.333" v="82"/>
              <pc2:cmMkLst xmlns:pc2="http://schemas.microsoft.com/office/powerpoint/2019/9/main/command">
                <pc:docMk/>
                <pc:sldMk cId="1382660875" sldId="283"/>
                <pc2:cmMk id="{2FD1BFDB-C08E-42D9-B42C-A5CDB5C93378}"/>
              </pc2:cmMkLst>
            </pc226:cmChg>
          </p:ext>
        </pc:extLst>
      </pc:sldChg>
      <pc:sldChg chg="modSp mod">
        <pc:chgData name="Jonathan M Hanft" userId="e963d907-7bf8-43fc-9ad2-28e684ce17b2" providerId="ADAL" clId="{F2FF318D-D585-4EFB-A1FD-5F2458A0AA31}" dt="2024-01-18T16:15:15.239" v="183" actId="27636"/>
        <pc:sldMkLst>
          <pc:docMk/>
          <pc:sldMk cId="134314557" sldId="292"/>
        </pc:sldMkLst>
      </pc:sldChg>
    </pc:docChg>
  </pc:docChgLst>
  <pc:docChgLst>
    <pc:chgData name="Aurin Roy" userId="61c1bf51-cec5-4bbf-8b83-103da2712de1" providerId="ADAL" clId="{D8AB4DB6-6153-413A-8CD8-19452656C2BD}"/>
    <pc:docChg chg="custSel modSld">
      <pc:chgData name="Aurin Roy" userId="61c1bf51-cec5-4bbf-8b83-103da2712de1" providerId="ADAL" clId="{D8AB4DB6-6153-413A-8CD8-19452656C2BD}" dt="2024-01-19T17:34:43.685" v="1343" actId="20577"/>
      <pc:docMkLst>
        <pc:docMk/>
      </pc:docMkLst>
      <pc:sldChg chg="modNotesTx">
        <pc:chgData name="Aurin Roy" userId="61c1bf51-cec5-4bbf-8b83-103da2712de1" providerId="ADAL" clId="{D8AB4DB6-6153-413A-8CD8-19452656C2BD}" dt="2024-01-19T17:14:31.561" v="419" actId="20577"/>
        <pc:sldMkLst>
          <pc:docMk/>
          <pc:sldMk cId="2070922328" sldId="268"/>
        </pc:sldMkLst>
      </pc:sldChg>
      <pc:sldChg chg="modNotesTx">
        <pc:chgData name="Aurin Roy" userId="61c1bf51-cec5-4bbf-8b83-103da2712de1" providerId="ADAL" clId="{D8AB4DB6-6153-413A-8CD8-19452656C2BD}" dt="2024-01-19T17:34:43.685" v="1343" actId="20577"/>
        <pc:sldMkLst>
          <pc:docMk/>
          <pc:sldMk cId="2108210730" sldId="271"/>
        </pc:sldMkLst>
      </pc:sldChg>
      <pc:sldChg chg="modNotesTx">
        <pc:chgData name="Aurin Roy" userId="61c1bf51-cec5-4bbf-8b83-103da2712de1" providerId="ADAL" clId="{D8AB4DB6-6153-413A-8CD8-19452656C2BD}" dt="2024-01-19T17:13:05.036" v="181" actId="20577"/>
        <pc:sldMkLst>
          <pc:docMk/>
          <pc:sldMk cId="2379392746" sldId="272"/>
        </pc:sldMkLst>
      </pc:sldChg>
      <pc:sldChg chg="modSp mod">
        <pc:chgData name="Aurin Roy" userId="61c1bf51-cec5-4bbf-8b83-103da2712de1" providerId="ADAL" clId="{D8AB4DB6-6153-413A-8CD8-19452656C2BD}" dt="2024-01-19T17:29:45.480" v="822" actId="20577"/>
        <pc:sldMkLst>
          <pc:docMk/>
          <pc:sldMk cId="3466216216" sldId="274"/>
        </pc:sldMkLst>
      </pc:sldChg>
      <pc:sldChg chg="modNotesTx">
        <pc:chgData name="Aurin Roy" userId="61c1bf51-cec5-4bbf-8b83-103da2712de1" providerId="ADAL" clId="{D8AB4DB6-6153-413A-8CD8-19452656C2BD}" dt="2024-01-19T17:32:03.317" v="983" actId="20577"/>
        <pc:sldMkLst>
          <pc:docMk/>
          <pc:sldMk cId="3338941048" sldId="275"/>
        </pc:sldMkLst>
      </pc:sldChg>
      <pc:sldChg chg="modNotesTx">
        <pc:chgData name="Aurin Roy" userId="61c1bf51-cec5-4bbf-8b83-103da2712de1" providerId="ADAL" clId="{D8AB4DB6-6153-413A-8CD8-19452656C2BD}" dt="2024-01-19T17:25:09.862" v="524" actId="20577"/>
        <pc:sldMkLst>
          <pc:docMk/>
          <pc:sldMk cId="1145010975" sldId="280"/>
        </pc:sldMkLst>
      </pc:sldChg>
      <pc:sldChg chg="modNotesTx">
        <pc:chgData name="Aurin Roy" userId="61c1bf51-cec5-4bbf-8b83-103da2712de1" providerId="ADAL" clId="{D8AB4DB6-6153-413A-8CD8-19452656C2BD}" dt="2024-01-19T17:29:35.630" v="818" actId="20577"/>
        <pc:sldMkLst>
          <pc:docMk/>
          <pc:sldMk cId="3729680237" sldId="287"/>
        </pc:sldMkLst>
      </pc:sldChg>
      <pc:sldChg chg="modNotesTx">
        <pc:chgData name="Aurin Roy" userId="61c1bf51-cec5-4bbf-8b83-103da2712de1" providerId="ADAL" clId="{D8AB4DB6-6153-413A-8CD8-19452656C2BD}" dt="2024-01-19T17:31:15.187" v="877" actId="20577"/>
        <pc:sldMkLst>
          <pc:docMk/>
          <pc:sldMk cId="3275903188" sldId="288"/>
        </pc:sldMkLst>
      </pc:sldChg>
      <pc:sldChg chg="modNotesTx">
        <pc:chgData name="Aurin Roy" userId="61c1bf51-cec5-4bbf-8b83-103da2712de1" providerId="ADAL" clId="{D8AB4DB6-6153-413A-8CD8-19452656C2BD}" dt="2024-01-19T17:32:18.271" v="1013" actId="20577"/>
        <pc:sldMkLst>
          <pc:docMk/>
          <pc:sldMk cId="611045908" sldId="291"/>
        </pc:sldMkLst>
      </pc:sldChg>
      <pc:sldChg chg="modSp mod">
        <pc:chgData name="Aurin Roy" userId="61c1bf51-cec5-4bbf-8b83-103da2712de1" providerId="ADAL" clId="{D8AB4DB6-6153-413A-8CD8-19452656C2BD}" dt="2024-01-19T17:32:39.963" v="1016" actId="20577"/>
        <pc:sldMkLst>
          <pc:docMk/>
          <pc:sldMk cId="134314557" sldId="292"/>
        </pc:sldMkLst>
      </pc:sldChg>
      <pc:sldChg chg="modNotesTx">
        <pc:chgData name="Aurin Roy" userId="61c1bf51-cec5-4bbf-8b83-103da2712de1" providerId="ADAL" clId="{D8AB4DB6-6153-413A-8CD8-19452656C2BD}" dt="2024-01-19T17:33:34.737" v="1152" actId="20577"/>
        <pc:sldMkLst>
          <pc:docMk/>
          <pc:sldMk cId="4224485800" sldId="293"/>
        </pc:sldMkLst>
      </pc:sldChg>
    </pc:docChg>
  </pc:docChgLst>
  <pc:docChgLst>
    <pc:chgData name="Carissa N Weisdorf" userId="S::carissa.weisdorf@hennepin.us::fb8f6f8e-94ec-41d1-a111-e46ae641b023" providerId="AD" clId="Web-{5AF9AE04-4D52-B918-B3BC-E9948AF6A56F}"/>
    <pc:docChg chg="sldOrd">
      <pc:chgData name="Carissa N Weisdorf" userId="S::carissa.weisdorf@hennepin.us::fb8f6f8e-94ec-41d1-a111-e46ae641b023" providerId="AD" clId="Web-{5AF9AE04-4D52-B918-B3BC-E9948AF6A56F}" dt="2024-03-07T19:32:04.988" v="4"/>
      <pc:docMkLst>
        <pc:docMk/>
      </pc:docMkLst>
      <pc:sldChg chg="ord addCm modCm">
        <pc:chgData name="Carissa N Weisdorf" userId="S::carissa.weisdorf@hennepin.us::fb8f6f8e-94ec-41d1-a111-e46ae641b023" providerId="AD" clId="Web-{5AF9AE04-4D52-B918-B3BC-E9948AF6A56F}" dt="2024-03-07T19:27:58.474" v="3"/>
        <pc:sldMkLst>
          <pc:docMk/>
          <pc:sldMk cId="4214036342" sldId="289"/>
        </pc:sldMkLst>
        <pc:extLst>
          <p:ext xmlns:p="http://schemas.openxmlformats.org/presentationml/2006/main" uri="{D6D511B9-2390-475A-947B-AFAB55BFBCF1}">
            <pc226:cmChg xmlns:pc226="http://schemas.microsoft.com/office/powerpoint/2022/06/main/command" chg="add mod">
              <pc226:chgData name="Carissa N Weisdorf" userId="S::carissa.weisdorf@hennepin.us::fb8f6f8e-94ec-41d1-a111-e46ae641b023" providerId="AD" clId="Web-{5AF9AE04-4D52-B918-B3BC-E9948AF6A56F}" dt="2024-03-07T19:27:58.474" v="3"/>
              <pc2:cmMkLst xmlns:pc2="http://schemas.microsoft.com/office/powerpoint/2019/9/main/command">
                <pc:docMk/>
                <pc:sldMk cId="4214036342" sldId="289"/>
                <pc2:cmMk id="{9976F71E-DFC3-4967-961B-ED022B260981}"/>
              </pc2:cmMkLst>
              <pc226:cmRplyChg chg="add">
                <pc226:chgData name="Carissa N Weisdorf" userId="S::carissa.weisdorf@hennepin.us::fb8f6f8e-94ec-41d1-a111-e46ae641b023" providerId="AD" clId="Web-{5AF9AE04-4D52-B918-B3BC-E9948AF6A56F}" dt="2024-03-07T19:26:53.474" v="1"/>
                <pc2:cmRplyMkLst xmlns:pc2="http://schemas.microsoft.com/office/powerpoint/2019/9/main/command">
                  <pc:docMk/>
                  <pc:sldMk cId="4214036342" sldId="289"/>
                  <pc2:cmMk id="{9976F71E-DFC3-4967-961B-ED022B260981}"/>
                  <pc2:cmRplyMk id="{50E8A1A7-32A3-4B51-A700-029EA480CAF2}"/>
                </pc2:cmRplyMkLst>
              </pc226:cmRplyChg>
            </pc226:cmChg>
          </p:ext>
        </pc:extLst>
      </pc:sldChg>
      <pc:sldChg chg="addCm">
        <pc:chgData name="Carissa N Weisdorf" userId="S::carissa.weisdorf@hennepin.us::fb8f6f8e-94ec-41d1-a111-e46ae641b023" providerId="AD" clId="Web-{5AF9AE04-4D52-B918-B3BC-E9948AF6A56F}" dt="2024-03-07T19:32:04.988" v="4"/>
        <pc:sldMkLst>
          <pc:docMk/>
          <pc:sldMk cId="4224485800" sldId="293"/>
        </pc:sldMkLst>
        <pc:extLst>
          <p:ext xmlns:p="http://schemas.openxmlformats.org/presentationml/2006/main" uri="{D6D511B9-2390-475A-947B-AFAB55BFBCF1}">
            <pc226:cmChg xmlns:pc226="http://schemas.microsoft.com/office/powerpoint/2022/06/main/command" chg="add">
              <pc226:chgData name="Carissa N Weisdorf" userId="S::carissa.weisdorf@hennepin.us::fb8f6f8e-94ec-41d1-a111-e46ae641b023" providerId="AD" clId="Web-{5AF9AE04-4D52-B918-B3BC-E9948AF6A56F}" dt="2024-03-07T19:32:04.988" v="4"/>
              <pc2:cmMkLst xmlns:pc2="http://schemas.microsoft.com/office/powerpoint/2019/9/main/command">
                <pc:docMk/>
                <pc:sldMk cId="4224485800" sldId="293"/>
                <pc2:cmMk id="{1FF8CDB6-534C-4318-B79E-930D2331A1AD}"/>
              </pc2:cmMkLst>
            </pc226:cmChg>
          </p:ext>
        </pc:extLst>
      </pc:sldChg>
    </pc:docChg>
  </pc:docChgLst>
  <pc:docChgLst>
    <pc:chgData name="Carissa N Weisdorf" userId="fb8f6f8e-94ec-41d1-a111-e46ae641b023" providerId="ADAL" clId="{03493EBE-4E84-473B-BBCE-EC6FA6795978}"/>
    <pc:docChg chg="undo custSel modSld">
      <pc:chgData name="Carissa N Weisdorf" userId="fb8f6f8e-94ec-41d1-a111-e46ae641b023" providerId="ADAL" clId="{03493EBE-4E84-473B-BBCE-EC6FA6795978}" dt="2025-02-28T19:51:59.416" v="54" actId="14100"/>
      <pc:docMkLst>
        <pc:docMk/>
      </pc:docMkLst>
      <pc:sldChg chg="addSp delSp modSp mod">
        <pc:chgData name="Carissa N Weisdorf" userId="fb8f6f8e-94ec-41d1-a111-e46ae641b023" providerId="ADAL" clId="{03493EBE-4E84-473B-BBCE-EC6FA6795978}" dt="2025-02-28T19:43:25.337" v="45" actId="1076"/>
        <pc:sldMkLst>
          <pc:docMk/>
          <pc:sldMk cId="4217989225" sldId="276"/>
        </pc:sldMkLst>
        <pc:spChg chg="mod">
          <ac:chgData name="Carissa N Weisdorf" userId="fb8f6f8e-94ec-41d1-a111-e46ae641b023" providerId="ADAL" clId="{03493EBE-4E84-473B-BBCE-EC6FA6795978}" dt="2025-02-28T19:42:49.406" v="40" actId="14100"/>
          <ac:spMkLst>
            <pc:docMk/>
            <pc:sldMk cId="4217989225" sldId="276"/>
            <ac:spMk id="5" creationId="{D943D07C-5E46-3C08-0252-49FCC2305ED3}"/>
          </ac:spMkLst>
        </pc:spChg>
        <pc:spChg chg="add mod">
          <ac:chgData name="Carissa N Weisdorf" userId="fb8f6f8e-94ec-41d1-a111-e46ae641b023" providerId="ADAL" clId="{03493EBE-4E84-473B-BBCE-EC6FA6795978}" dt="2025-02-28T19:43:25.337" v="45" actId="1076"/>
          <ac:spMkLst>
            <pc:docMk/>
            <pc:sldMk cId="4217989225" sldId="276"/>
            <ac:spMk id="8" creationId="{BBE13BB4-11EC-7718-5639-EB946AE4E90E}"/>
          </ac:spMkLst>
        </pc:spChg>
      </pc:sldChg>
      <pc:sldChg chg="addSp delSp modSp mod">
        <pc:chgData name="Carissa N Weisdorf" userId="fb8f6f8e-94ec-41d1-a111-e46ae641b023" providerId="ADAL" clId="{03493EBE-4E84-473B-BBCE-EC6FA6795978}" dt="2025-02-28T19:51:59.416" v="54" actId="14100"/>
        <pc:sldMkLst>
          <pc:docMk/>
          <pc:sldMk cId="665860114" sldId="277"/>
        </pc:sldMkLst>
        <pc:spChg chg="mod">
          <ac:chgData name="Carissa N Weisdorf" userId="fb8f6f8e-94ec-41d1-a111-e46ae641b023" providerId="ADAL" clId="{03493EBE-4E84-473B-BBCE-EC6FA6795978}" dt="2025-02-28T19:51:59.416" v="54" actId="14100"/>
          <ac:spMkLst>
            <pc:docMk/>
            <pc:sldMk cId="665860114" sldId="277"/>
            <ac:spMk id="2" creationId="{2AAF6C2C-6422-3328-17ED-C6C68872CD93}"/>
          </ac:spMkLst>
        </pc:spChg>
      </pc:sldChg>
      <pc:sldChg chg="delSp modSp mod">
        <pc:chgData name="Carissa N Weisdorf" userId="fb8f6f8e-94ec-41d1-a111-e46ae641b023" providerId="ADAL" clId="{03493EBE-4E84-473B-BBCE-EC6FA6795978}" dt="2025-02-28T19:40:40.750" v="27" actId="1076"/>
        <pc:sldMkLst>
          <pc:docMk/>
          <pc:sldMk cId="808002008" sldId="295"/>
        </pc:sldMkLst>
        <pc:spChg chg="mod">
          <ac:chgData name="Carissa N Weisdorf" userId="fb8f6f8e-94ec-41d1-a111-e46ae641b023" providerId="ADAL" clId="{03493EBE-4E84-473B-BBCE-EC6FA6795978}" dt="2025-02-28T19:40:26.512" v="25" actId="404"/>
          <ac:spMkLst>
            <pc:docMk/>
            <pc:sldMk cId="808002008" sldId="295"/>
            <ac:spMk id="6" creationId="{01B2BB52-6B50-53BE-50E2-8389AE366A37}"/>
          </ac:spMkLst>
        </pc:spChg>
        <pc:spChg chg="mod">
          <ac:chgData name="Carissa N Weisdorf" userId="fb8f6f8e-94ec-41d1-a111-e46ae641b023" providerId="ADAL" clId="{03493EBE-4E84-473B-BBCE-EC6FA6795978}" dt="2025-02-28T19:40:40.750" v="27" actId="1076"/>
          <ac:spMkLst>
            <pc:docMk/>
            <pc:sldMk cId="808002008" sldId="295"/>
            <ac:spMk id="13" creationId="{AF8D0EDD-4249-1EA0-B1BD-7DEA845DF940}"/>
          </ac:spMkLst>
        </pc:spChg>
        <pc:picChg chg="mod">
          <ac:chgData name="Carissa N Weisdorf" userId="fb8f6f8e-94ec-41d1-a111-e46ae641b023" providerId="ADAL" clId="{03493EBE-4E84-473B-BBCE-EC6FA6795978}" dt="2025-02-28T19:40:33.921" v="26" actId="1076"/>
          <ac:picMkLst>
            <pc:docMk/>
            <pc:sldMk cId="808002008" sldId="295"/>
            <ac:picMk id="8" creationId="{02DACF98-5ACA-9C8F-DE8F-C7B529BD952F}"/>
          </ac:picMkLst>
        </pc:picChg>
      </pc:sldChg>
    </pc:docChg>
  </pc:docChgLst>
  <pc:docChgLst>
    <pc:chgData name="Eriika Etshokin" userId="S::eriika.etshokin@hennepin.us::55532654-a302-4c46-a3a5-8fc9bc1445b7" providerId="AD" clId="Web-{7724EB76-5178-B1A9-4B2D-7F4AC5970CEF}"/>
    <pc:docChg chg="modSld">
      <pc:chgData name="Eriika Etshokin" userId="S::eriika.etshokin@hennepin.us::55532654-a302-4c46-a3a5-8fc9bc1445b7" providerId="AD" clId="Web-{7724EB76-5178-B1A9-4B2D-7F4AC5970CEF}" dt="2023-12-21T19:09:28.436" v="0"/>
      <pc:docMkLst>
        <pc:docMk/>
      </pc:docMkLst>
      <pc:sldChg chg="delSp">
        <pc:chgData name="Eriika Etshokin" userId="S::eriika.etshokin@hennepin.us::55532654-a302-4c46-a3a5-8fc9bc1445b7" providerId="AD" clId="Web-{7724EB76-5178-B1A9-4B2D-7F4AC5970CEF}" dt="2023-12-21T19:09:28.436" v="0"/>
        <pc:sldMkLst>
          <pc:docMk/>
          <pc:sldMk cId="2070922328" sldId="268"/>
        </pc:sldMkLst>
      </pc:sldChg>
    </pc:docChg>
  </pc:docChgLst>
  <pc:docChgLst>
    <pc:chgData name="Scott Bilodeau" userId="S::scott.bilodeau@hennepin.us::46d0b148-1129-49ff-aea1-43411fba60a6" providerId="AD" clId="Web-{B9110F59-B907-D1C0-6C91-6DE51BBF2378}"/>
    <pc:docChg chg="mod modSld">
      <pc:chgData name="Scott Bilodeau" userId="S::scott.bilodeau@hennepin.us::46d0b148-1129-49ff-aea1-43411fba60a6" providerId="AD" clId="Web-{B9110F59-B907-D1C0-6C91-6DE51BBF2378}" dt="2024-01-18T16:59:43.208" v="8"/>
      <pc:docMkLst>
        <pc:docMk/>
      </pc:docMkLst>
      <pc:sldChg chg="modSp modCm">
        <pc:chgData name="Scott Bilodeau" userId="S::scott.bilodeau@hennepin.us::46d0b148-1129-49ff-aea1-43411fba60a6" providerId="AD" clId="Web-{B9110F59-B907-D1C0-6C91-6DE51BBF2378}" dt="2024-01-18T16:59:43.208" v="8"/>
        <pc:sldMkLst>
          <pc:docMk/>
          <pc:sldMk cId="3589503912" sldId="279"/>
        </pc:sldMkLst>
        <pc:extLst>
          <p:ext xmlns:p="http://schemas.openxmlformats.org/presentationml/2006/main" uri="{D6D511B9-2390-475A-947B-AFAB55BFBCF1}">
            <pc226:cmChg xmlns:pc226="http://schemas.microsoft.com/office/powerpoint/2022/06/main/command" chg="mod">
              <pc226:chgData name="Scott Bilodeau" userId="S::scott.bilodeau@hennepin.us::46d0b148-1129-49ff-aea1-43411fba60a6" providerId="AD" clId="Web-{B9110F59-B907-D1C0-6C91-6DE51BBF2378}" dt="2024-01-18T16:59:43.208" v="8"/>
              <pc2:cmMkLst xmlns:pc2="http://schemas.microsoft.com/office/powerpoint/2019/9/main/command">
                <pc:docMk/>
                <pc:sldMk cId="3589503912" sldId="279"/>
                <pc2:cmMk id="{FB64CA36-0181-4012-B8EB-B5E2A5372B90}"/>
              </pc2:cmMkLst>
              <pc226:cmRplyChg chg="add">
                <pc226:chgData name="Scott Bilodeau" userId="S::scott.bilodeau@hennepin.us::46d0b148-1129-49ff-aea1-43411fba60a6" providerId="AD" clId="Web-{B9110F59-B907-D1C0-6C91-6DE51BBF2378}" dt="2024-01-18T16:59:43.208" v="8"/>
                <pc2:cmRplyMkLst xmlns:pc2="http://schemas.microsoft.com/office/powerpoint/2019/9/main/command">
                  <pc:docMk/>
                  <pc:sldMk cId="3589503912" sldId="279"/>
                  <pc2:cmMk id="{FB64CA36-0181-4012-B8EB-B5E2A5372B90}"/>
                  <pc2:cmRplyMk id="{4535C168-10A7-4CD4-A445-7FFAD412A7CA}"/>
                </pc2:cmRplyMkLst>
              </pc226:cmRplyChg>
            </pc226:cmChg>
          </p:ext>
        </pc:extLst>
      </pc:sldChg>
    </pc:docChg>
  </pc:docChgLst>
  <pc:docChgLst>
    <pc:chgData name="Eriika Etshokin" userId="55532654-a302-4c46-a3a5-8fc9bc1445b7" providerId="ADAL" clId="{0E693AED-D631-4F0B-8274-C907978C8FF6}"/>
    <pc:docChg chg="undo custSel addSld delSld modSld sldOrd">
      <pc:chgData name="Eriika Etshokin" userId="55532654-a302-4c46-a3a5-8fc9bc1445b7" providerId="ADAL" clId="{0E693AED-D631-4F0B-8274-C907978C8FF6}" dt="2023-12-29T18:19:37.093" v="13298" actId="1076"/>
      <pc:docMkLst>
        <pc:docMk/>
      </pc:docMkLst>
      <pc:sldChg chg="addSp delSp modSp mod ord modClrScheme chgLayout">
        <pc:chgData name="Eriika Etshokin" userId="55532654-a302-4c46-a3a5-8fc9bc1445b7" providerId="ADAL" clId="{0E693AED-D631-4F0B-8274-C907978C8FF6}" dt="2023-12-29T18:08:32.391" v="13239" actId="1076"/>
        <pc:sldMkLst>
          <pc:docMk/>
          <pc:sldMk cId="797419849" sldId="267"/>
        </pc:sldMkLst>
      </pc:sldChg>
      <pc:sldChg chg="addSp delSp modSp mod ord modClrScheme chgLayout">
        <pc:chgData name="Eriika Etshokin" userId="55532654-a302-4c46-a3a5-8fc9bc1445b7" providerId="ADAL" clId="{0E693AED-D631-4F0B-8274-C907978C8FF6}" dt="2023-12-29T18:12:46.630" v="13268" actId="2711"/>
        <pc:sldMkLst>
          <pc:docMk/>
          <pc:sldMk cId="2070922328" sldId="268"/>
        </pc:sldMkLst>
      </pc:sldChg>
      <pc:sldChg chg="addSp delSp modSp mod">
        <pc:chgData name="Eriika Etshokin" userId="55532654-a302-4c46-a3a5-8fc9bc1445b7" providerId="ADAL" clId="{0E693AED-D631-4F0B-8274-C907978C8FF6}" dt="2023-12-21T16:02:53.739" v="4566" actId="20577"/>
        <pc:sldMkLst>
          <pc:docMk/>
          <pc:sldMk cId="2108210730" sldId="271"/>
        </pc:sldMkLst>
      </pc:sldChg>
      <pc:sldChg chg="addSp modSp mod ord">
        <pc:chgData name="Eriika Etshokin" userId="55532654-a302-4c46-a3a5-8fc9bc1445b7" providerId="ADAL" clId="{0E693AED-D631-4F0B-8274-C907978C8FF6}" dt="2023-12-29T18:10:16.323" v="13250" actId="1076"/>
        <pc:sldMkLst>
          <pc:docMk/>
          <pc:sldMk cId="2379392746" sldId="272"/>
        </pc:sldMkLst>
      </pc:sldChg>
      <pc:sldChg chg="addSp modSp mod modClrScheme chgLayout">
        <pc:chgData name="Eriika Etshokin" userId="55532654-a302-4c46-a3a5-8fc9bc1445b7" providerId="ADAL" clId="{0E693AED-D631-4F0B-8274-C907978C8FF6}" dt="2023-12-21T17:10:24.785" v="12986" actId="26606"/>
        <pc:sldMkLst>
          <pc:docMk/>
          <pc:sldMk cId="1006804927" sldId="273"/>
        </pc:sldMkLst>
      </pc:sldChg>
      <pc:sldChg chg="addSp delSp modSp mod ord">
        <pc:chgData name="Eriika Etshokin" userId="55532654-a302-4c46-a3a5-8fc9bc1445b7" providerId="ADAL" clId="{0E693AED-D631-4F0B-8274-C907978C8FF6}" dt="2023-12-21T16:53:20.735" v="10352" actId="403"/>
        <pc:sldMkLst>
          <pc:docMk/>
          <pc:sldMk cId="3466216216" sldId="274"/>
        </pc:sldMkLst>
      </pc:sldChg>
      <pc:sldChg chg="addSp delSp modSp new mod modClrScheme chgLayout">
        <pc:chgData name="Eriika Etshokin" userId="55532654-a302-4c46-a3a5-8fc9bc1445b7" providerId="ADAL" clId="{0E693AED-D631-4F0B-8274-C907978C8FF6}" dt="2023-12-21T15:30:07.260" v="131" actId="20577"/>
        <pc:sldMkLst>
          <pc:docMk/>
          <pc:sldMk cId="3338941048" sldId="275"/>
        </pc:sldMkLst>
      </pc:sldChg>
      <pc:sldChg chg="addSp delSp modSp new mod modClrScheme chgLayout">
        <pc:chgData name="Eriika Etshokin" userId="55532654-a302-4c46-a3a5-8fc9bc1445b7" providerId="ADAL" clId="{0E693AED-D631-4F0B-8274-C907978C8FF6}" dt="2023-12-29T18:13:19.467" v="13272" actId="1076"/>
        <pc:sldMkLst>
          <pc:docMk/>
          <pc:sldMk cId="4217989225" sldId="276"/>
        </pc:sldMkLst>
      </pc:sldChg>
      <pc:sldChg chg="addSp delSp modSp new mod modClrScheme chgLayout">
        <pc:chgData name="Eriika Etshokin" userId="55532654-a302-4c46-a3a5-8fc9bc1445b7" providerId="ADAL" clId="{0E693AED-D631-4F0B-8274-C907978C8FF6}" dt="2023-12-21T15:55:37.709" v="3318" actId="1076"/>
        <pc:sldMkLst>
          <pc:docMk/>
          <pc:sldMk cId="665860114" sldId="277"/>
        </pc:sldMkLst>
      </pc:sldChg>
      <pc:sldChg chg="addSp delSp modSp new mod">
        <pc:chgData name="Eriika Etshokin" userId="55532654-a302-4c46-a3a5-8fc9bc1445b7" providerId="ADAL" clId="{0E693AED-D631-4F0B-8274-C907978C8FF6}" dt="2023-12-29T18:14:24.743" v="13274" actId="931"/>
        <pc:sldMkLst>
          <pc:docMk/>
          <pc:sldMk cId="1754566900" sldId="278"/>
        </pc:sldMkLst>
      </pc:sldChg>
      <pc:sldChg chg="addSp delSp modSp new mod modClrScheme chgLayout">
        <pc:chgData name="Eriika Etshokin" userId="55532654-a302-4c46-a3a5-8fc9bc1445b7" providerId="ADAL" clId="{0E693AED-D631-4F0B-8274-C907978C8FF6}" dt="2023-12-29T18:15:04.608" v="13289" actId="27636"/>
        <pc:sldMkLst>
          <pc:docMk/>
          <pc:sldMk cId="3589503912" sldId="279"/>
        </pc:sldMkLst>
      </pc:sldChg>
      <pc:sldChg chg="modSp new mod">
        <pc:chgData name="Eriika Etshokin" userId="55532654-a302-4c46-a3a5-8fc9bc1445b7" providerId="ADAL" clId="{0E693AED-D631-4F0B-8274-C907978C8FF6}" dt="2023-12-21T16:07:22.728" v="5796" actId="20577"/>
        <pc:sldMkLst>
          <pc:docMk/>
          <pc:sldMk cId="1145010975" sldId="280"/>
        </pc:sldMkLst>
      </pc:sldChg>
      <pc:sldChg chg="addSp delSp modSp new mod">
        <pc:chgData name="Eriika Etshokin" userId="55532654-a302-4c46-a3a5-8fc9bc1445b7" providerId="ADAL" clId="{0E693AED-D631-4F0B-8274-C907978C8FF6}" dt="2023-12-29T18:16:02.836" v="13292" actId="1076"/>
        <pc:sldMkLst>
          <pc:docMk/>
          <pc:sldMk cId="3238375377" sldId="281"/>
        </pc:sldMkLst>
      </pc:sldChg>
      <pc:sldChg chg="addSp delSp modSp new mod chgLayout">
        <pc:chgData name="Eriika Etshokin" userId="55532654-a302-4c46-a3a5-8fc9bc1445b7" providerId="ADAL" clId="{0E693AED-D631-4F0B-8274-C907978C8FF6}" dt="2023-12-21T16:15:41.043" v="6323" actId="1076"/>
        <pc:sldMkLst>
          <pc:docMk/>
          <pc:sldMk cId="4040644518" sldId="282"/>
        </pc:sldMkLst>
      </pc:sldChg>
      <pc:sldChg chg="modSp new mod">
        <pc:chgData name="Eriika Etshokin" userId="55532654-a302-4c46-a3a5-8fc9bc1445b7" providerId="ADAL" clId="{0E693AED-D631-4F0B-8274-C907978C8FF6}" dt="2023-12-21T16:19:48.344" v="7207" actId="6549"/>
        <pc:sldMkLst>
          <pc:docMk/>
          <pc:sldMk cId="1382660875" sldId="283"/>
        </pc:sldMkLst>
      </pc:sldChg>
      <pc:sldChg chg="addSp delSp modSp new mod modClrScheme chgLayout">
        <pc:chgData name="Eriika Etshokin" userId="55532654-a302-4c46-a3a5-8fc9bc1445b7" providerId="ADAL" clId="{0E693AED-D631-4F0B-8274-C907978C8FF6}" dt="2023-12-21T16:29:31.167" v="8065" actId="1076"/>
        <pc:sldMkLst>
          <pc:docMk/>
          <pc:sldMk cId="3788211224" sldId="284"/>
        </pc:sldMkLst>
      </pc:sldChg>
      <pc:sldChg chg="addSp delSp modSp new del mod">
        <pc:chgData name="Eriika Etshokin" userId="55532654-a302-4c46-a3a5-8fc9bc1445b7" providerId="ADAL" clId="{0E693AED-D631-4F0B-8274-C907978C8FF6}" dt="2023-12-21T16:53:30.667" v="10353" actId="2696"/>
        <pc:sldMkLst>
          <pc:docMk/>
          <pc:sldMk cId="1931012261" sldId="285"/>
        </pc:sldMkLst>
      </pc:sldChg>
      <pc:sldChg chg="addSp modSp new mod">
        <pc:chgData name="Eriika Etshokin" userId="55532654-a302-4c46-a3a5-8fc9bc1445b7" providerId="ADAL" clId="{0E693AED-D631-4F0B-8274-C907978C8FF6}" dt="2023-12-29T18:19:37.093" v="13298" actId="1076"/>
        <pc:sldMkLst>
          <pc:docMk/>
          <pc:sldMk cId="98525500" sldId="286"/>
        </pc:sldMkLst>
      </pc:sldChg>
      <pc:sldChg chg="addSp delSp modSp new mod modClrScheme chgLayout">
        <pc:chgData name="Eriika Etshokin" userId="55532654-a302-4c46-a3a5-8fc9bc1445b7" providerId="ADAL" clId="{0E693AED-D631-4F0B-8274-C907978C8FF6}" dt="2023-12-21T16:40:42.916" v="8617" actId="1076"/>
        <pc:sldMkLst>
          <pc:docMk/>
          <pc:sldMk cId="3729680237" sldId="287"/>
        </pc:sldMkLst>
      </pc:sldChg>
      <pc:sldChg chg="addSp delSp modSp new mod">
        <pc:chgData name="Eriika Etshokin" userId="55532654-a302-4c46-a3a5-8fc9bc1445b7" providerId="ADAL" clId="{0E693AED-D631-4F0B-8274-C907978C8FF6}" dt="2023-12-21T16:52:59.324" v="10349" actId="1076"/>
        <pc:sldMkLst>
          <pc:docMk/>
          <pc:sldMk cId="3275903188" sldId="288"/>
        </pc:sldMkLst>
      </pc:sldChg>
      <pc:sldChg chg="addSp delSp modSp new mod modClrScheme chgLayout">
        <pc:chgData name="Eriika Etshokin" userId="55532654-a302-4c46-a3a5-8fc9bc1445b7" providerId="ADAL" clId="{0E693AED-D631-4F0B-8274-C907978C8FF6}" dt="2023-12-21T16:58:27.011" v="10808" actId="122"/>
        <pc:sldMkLst>
          <pc:docMk/>
          <pc:sldMk cId="4214036342" sldId="289"/>
        </pc:sldMkLst>
      </pc:sldChg>
      <pc:sldChg chg="modSp new mod">
        <pc:chgData name="Eriika Etshokin" userId="55532654-a302-4c46-a3a5-8fc9bc1445b7" providerId="ADAL" clId="{0E693AED-D631-4F0B-8274-C907978C8FF6}" dt="2023-12-21T17:01:20.531" v="11518" actId="1076"/>
        <pc:sldMkLst>
          <pc:docMk/>
          <pc:sldMk cId="1074646782" sldId="290"/>
        </pc:sldMkLst>
      </pc:sldChg>
      <pc:sldChg chg="addSp modSp new mod modClrScheme chgLayout">
        <pc:chgData name="Eriika Etshokin" userId="55532654-a302-4c46-a3a5-8fc9bc1445b7" providerId="ADAL" clId="{0E693AED-D631-4F0B-8274-C907978C8FF6}" dt="2023-12-21T17:02:08.890" v="11528" actId="1076"/>
        <pc:sldMkLst>
          <pc:docMk/>
          <pc:sldMk cId="611045908" sldId="291"/>
        </pc:sldMkLst>
      </pc:sldChg>
      <pc:sldChg chg="addSp delSp modSp new mod modClrScheme chgLayout">
        <pc:chgData name="Eriika Etshokin" userId="55532654-a302-4c46-a3a5-8fc9bc1445b7" providerId="ADAL" clId="{0E693AED-D631-4F0B-8274-C907978C8FF6}" dt="2023-12-21T17:05:39.193" v="12186" actId="27636"/>
        <pc:sldMkLst>
          <pc:docMk/>
          <pc:sldMk cId="134314557" sldId="292"/>
        </pc:sldMkLst>
      </pc:sldChg>
      <pc:sldChg chg="modSp new mod">
        <pc:chgData name="Eriika Etshokin" userId="55532654-a302-4c46-a3a5-8fc9bc1445b7" providerId="ADAL" clId="{0E693AED-D631-4F0B-8274-C907978C8FF6}" dt="2023-12-21T17:07:15.555" v="12660" actId="14100"/>
        <pc:sldMkLst>
          <pc:docMk/>
          <pc:sldMk cId="4224485800" sldId="293"/>
        </pc:sldMkLst>
      </pc:sldChg>
      <pc:sldChg chg="addSp delSp modSp new mod modClrScheme chgLayout">
        <pc:chgData name="Eriika Etshokin" userId="55532654-a302-4c46-a3a5-8fc9bc1445b7" providerId="ADAL" clId="{0E693AED-D631-4F0B-8274-C907978C8FF6}" dt="2023-12-21T17:09:06.167" v="12822" actId="122"/>
        <pc:sldMkLst>
          <pc:docMk/>
          <pc:sldMk cId="4181488765" sldId="294"/>
        </pc:sldMkLst>
      </pc:sldChg>
      <pc:sldChg chg="addSp delSp modSp new mod modClrScheme chgLayout">
        <pc:chgData name="Eriika Etshokin" userId="55532654-a302-4c46-a3a5-8fc9bc1445b7" providerId="ADAL" clId="{0E693AED-D631-4F0B-8274-C907978C8FF6}" dt="2023-12-29T18:05:48.483" v="13236" actId="113"/>
        <pc:sldMkLst>
          <pc:docMk/>
          <pc:sldMk cId="808002008" sldId="295"/>
        </pc:sldMkLst>
      </pc:sldChg>
    </pc:docChg>
  </pc:docChgLst>
  <pc:docChgLst>
    <pc:chgData name="Eriika Etshokin" userId="S::eriika.etshokin@hennepin.us::55532654-a302-4c46-a3a5-8fc9bc1445b7" providerId="AD" clId="Web-{D16D4BE0-E73C-7137-973E-5B49181B16D3}"/>
    <pc:docChg chg="delSld modSld">
      <pc:chgData name="Eriika Etshokin" userId="S::eriika.etshokin@hennepin.us::55532654-a302-4c46-a3a5-8fc9bc1445b7" providerId="AD" clId="Web-{D16D4BE0-E73C-7137-973E-5B49181B16D3}" dt="2023-12-21T17:22:48.428" v="1"/>
      <pc:docMkLst>
        <pc:docMk/>
      </pc:docMkLst>
      <pc:sldChg chg="delSp">
        <pc:chgData name="Eriika Etshokin" userId="S::eriika.etshokin@hennepin.us::55532654-a302-4c46-a3a5-8fc9bc1445b7" providerId="AD" clId="Web-{D16D4BE0-E73C-7137-973E-5B49181B16D3}" dt="2023-12-21T17:20:43.941" v="0"/>
        <pc:sldMkLst>
          <pc:docMk/>
          <pc:sldMk cId="2108210730" sldId="271"/>
        </pc:sldMkLst>
      </pc:sldChg>
      <pc:sldChg chg="del">
        <pc:chgData name="Eriika Etshokin" userId="S::eriika.etshokin@hennepin.us::55532654-a302-4c46-a3a5-8fc9bc1445b7" providerId="AD" clId="Web-{D16D4BE0-E73C-7137-973E-5B49181B16D3}" dt="2023-12-21T17:22:48.428" v="1"/>
        <pc:sldMkLst>
          <pc:docMk/>
          <pc:sldMk cId="1006804927" sldId="273"/>
        </pc:sldMkLst>
      </pc:sldChg>
    </pc:docChg>
  </pc:docChgLst>
  <pc:docChgLst>
    <pc:chgData name="Eriika Etshokin" userId="S::eriika.etshokin@hennepin.us::55532654-a302-4c46-a3a5-8fc9bc1445b7" providerId="AD" clId="Web-{FF435D1D-06AC-C7E9-7AD7-C192A515D39A}"/>
    <pc:docChg chg="modSld">
      <pc:chgData name="Eriika Etshokin" userId="S::eriika.etshokin@hennepin.us::55532654-a302-4c46-a3a5-8fc9bc1445b7" providerId="AD" clId="Web-{FF435D1D-06AC-C7E9-7AD7-C192A515D39A}" dt="2023-12-23T15:38:58.673" v="19" actId="20577"/>
      <pc:docMkLst>
        <pc:docMk/>
      </pc:docMkLst>
      <pc:sldChg chg="addSp delSp modSp">
        <pc:chgData name="Eriika Etshokin" userId="S::eriika.etshokin@hennepin.us::55532654-a302-4c46-a3a5-8fc9bc1445b7" providerId="AD" clId="Web-{FF435D1D-06AC-C7E9-7AD7-C192A515D39A}" dt="2023-12-23T15:36:17.780" v="3" actId="1076"/>
        <pc:sldMkLst>
          <pc:docMk/>
          <pc:sldMk cId="3238375377" sldId="281"/>
        </pc:sldMkLst>
      </pc:sldChg>
      <pc:sldChg chg="modSp">
        <pc:chgData name="Eriika Etshokin" userId="S::eriika.etshokin@hennepin.us::55532654-a302-4c46-a3a5-8fc9bc1445b7" providerId="AD" clId="Web-{FF435D1D-06AC-C7E9-7AD7-C192A515D39A}" dt="2023-12-23T15:38:58.673" v="19" actId="20577"/>
        <pc:sldMkLst>
          <pc:docMk/>
          <pc:sldMk cId="4224485800" sldId="293"/>
        </pc:sldMkLst>
      </pc:sldChg>
    </pc:docChg>
  </pc:docChgLst>
  <pc:docChgLst>
    <pc:chgData name="Carissa N Weisdorf" userId="S::carissa.weisdorf@hennepin.us::fb8f6f8e-94ec-41d1-a111-e46ae641b023" providerId="AD" clId="Web-{C6A8E8BC-510E-01FE-B609-3B90543B6B47}"/>
    <pc:docChg chg="modSld">
      <pc:chgData name="Carissa N Weisdorf" userId="S::carissa.weisdorf@hennepin.us::fb8f6f8e-94ec-41d1-a111-e46ae641b023" providerId="AD" clId="Web-{C6A8E8BC-510E-01FE-B609-3B90543B6B47}" dt="2024-03-11T16:03:58.732" v="5" actId="20577"/>
      <pc:docMkLst>
        <pc:docMk/>
      </pc:docMkLst>
      <pc:sldChg chg="modSp">
        <pc:chgData name="Carissa N Weisdorf" userId="S::carissa.weisdorf@hennepin.us::fb8f6f8e-94ec-41d1-a111-e46ae641b023" providerId="AD" clId="Web-{C6A8E8BC-510E-01FE-B609-3B90543B6B47}" dt="2024-03-11T16:03:58.732" v="5" actId="20577"/>
        <pc:sldMkLst>
          <pc:docMk/>
          <pc:sldMk cId="98525500" sldId="286"/>
        </pc:sldMkLst>
      </pc:sldChg>
      <pc:sldChg chg="delCm">
        <pc:chgData name="Carissa N Weisdorf" userId="S::carissa.weisdorf@hennepin.us::fb8f6f8e-94ec-41d1-a111-e46ae641b023" providerId="AD" clId="Web-{C6A8E8BC-510E-01FE-B609-3B90543B6B47}" dt="2024-03-11T16:03:17.467" v="4"/>
        <pc:sldMkLst>
          <pc:docMk/>
          <pc:sldMk cId="4214036342" sldId="289"/>
        </pc:sldMkLst>
        <pc:extLst>
          <p:ext xmlns:p="http://schemas.openxmlformats.org/presentationml/2006/main" uri="{D6D511B9-2390-475A-947B-AFAB55BFBCF1}">
            <pc226:cmChg xmlns:pc226="http://schemas.microsoft.com/office/powerpoint/2022/06/main/command" chg="del">
              <pc226:chgData name="Carissa N Weisdorf" userId="S::carissa.weisdorf@hennepin.us::fb8f6f8e-94ec-41d1-a111-e46ae641b023" providerId="AD" clId="Web-{C6A8E8BC-510E-01FE-B609-3B90543B6B47}" dt="2024-03-11T16:03:17.467" v="4"/>
              <pc2:cmMkLst xmlns:pc2="http://schemas.microsoft.com/office/powerpoint/2019/9/main/command">
                <pc:docMk/>
                <pc:sldMk cId="4214036342" sldId="289"/>
                <pc2:cmMk id="{9976F71E-DFC3-4967-961B-ED022B260981}"/>
              </pc2:cmMkLst>
            </pc226:cmChg>
          </p:ext>
        </pc:extLst>
      </pc:sldChg>
      <pc:sldChg chg="modSp">
        <pc:chgData name="Carissa N Weisdorf" userId="S::carissa.weisdorf@hennepin.us::fb8f6f8e-94ec-41d1-a111-e46ae641b023" providerId="AD" clId="Web-{C6A8E8BC-510E-01FE-B609-3B90543B6B47}" dt="2024-03-11T16:02:35.858" v="3" actId="20577"/>
        <pc:sldMkLst>
          <pc:docMk/>
          <pc:sldMk cId="4224485800" sldId="293"/>
        </pc:sldMkLst>
      </pc:sldChg>
    </pc:docChg>
  </pc:docChgLst>
  <pc:docChgLst>
    <pc:chgData name="Carissa N Weisdorf" userId="S::carissa.weisdorf@hennepin.us::fb8f6f8e-94ec-41d1-a111-e46ae641b023" providerId="AD" clId="Web-{DCAAC00C-0624-002E-A59B-6B9CAF7AE7AA}"/>
    <pc:docChg chg="">
      <pc:chgData name="Carissa N Weisdorf" userId="S::carissa.weisdorf@hennepin.us::fb8f6f8e-94ec-41d1-a111-e46ae641b023" providerId="AD" clId="Web-{DCAAC00C-0624-002E-A59B-6B9CAF7AE7AA}" dt="2024-03-07T20:25:30.855" v="0"/>
      <pc:docMkLst>
        <pc:docMk/>
      </pc:docMkLst>
      <pc:sldChg chg="modCm">
        <pc:chgData name="Carissa N Weisdorf" userId="S::carissa.weisdorf@hennepin.us::fb8f6f8e-94ec-41d1-a111-e46ae641b023" providerId="AD" clId="Web-{DCAAC00C-0624-002E-A59B-6B9CAF7AE7AA}" dt="2024-03-07T20:25:30.855" v="0"/>
        <pc:sldMkLst>
          <pc:docMk/>
          <pc:sldMk cId="4224485800" sldId="293"/>
        </pc:sldMkLst>
        <pc:extLst>
          <p:ext xmlns:p="http://schemas.openxmlformats.org/presentationml/2006/main" uri="{D6D511B9-2390-475A-947B-AFAB55BFBCF1}">
            <pc226:cmChg xmlns:pc226="http://schemas.microsoft.com/office/powerpoint/2022/06/main/command" chg="">
              <pc226:chgData name="Carissa N Weisdorf" userId="S::carissa.weisdorf@hennepin.us::fb8f6f8e-94ec-41d1-a111-e46ae641b023" providerId="AD" clId="Web-{DCAAC00C-0624-002E-A59B-6B9CAF7AE7AA}" dt="2024-03-07T20:25:30.855" v="0"/>
              <pc2:cmMkLst xmlns:pc2="http://schemas.microsoft.com/office/powerpoint/2019/9/main/command">
                <pc:docMk/>
                <pc:sldMk cId="4224485800" sldId="293"/>
                <pc2:cmMk id="{1FF8CDB6-534C-4318-B79E-930D2331A1AD}"/>
              </pc2:cmMkLst>
              <pc226:cmRplyChg chg="mod modRxn">
                <pc226:chgData name="Carissa N Weisdorf" userId="S::carissa.weisdorf@hennepin.us::fb8f6f8e-94ec-41d1-a111-e46ae641b023" providerId="AD" clId="Web-{DCAAC00C-0624-002E-A59B-6B9CAF7AE7AA}" dt="2024-03-07T20:25:30.855" v="0"/>
                <pc2:cmRplyMkLst xmlns:pc2="http://schemas.microsoft.com/office/powerpoint/2019/9/main/command">
                  <pc:docMk/>
                  <pc:sldMk cId="4224485800" sldId="293"/>
                  <pc2:cmMk id="{1FF8CDB6-534C-4318-B79E-930D2331A1AD}"/>
                  <pc2:cmRplyMk id="{42087338-F7D7-47D3-A772-134B0414825A}"/>
                </pc2:cmRplyMkLst>
              </pc226:cmRplyChg>
            </pc226:cmChg>
          </p:ext>
        </pc:extLst>
      </pc:sldChg>
    </pc:docChg>
  </pc:docChgLst>
  <pc:docChgLst>
    <pc:chgData name="Scott Bilodeau" userId="S::scott.bilodeau@hennepin.us::46d0b148-1129-49ff-aea1-43411fba60a6" providerId="AD" clId="Web-{D1C978D8-A13A-2694-3742-3D5F2C0320A9}"/>
    <pc:docChg chg="modSld">
      <pc:chgData name="Scott Bilodeau" userId="S::scott.bilodeau@hennepin.us::46d0b148-1129-49ff-aea1-43411fba60a6" providerId="AD" clId="Web-{D1C978D8-A13A-2694-3742-3D5F2C0320A9}" dt="2024-02-06T19:59:34.632" v="194"/>
      <pc:docMkLst>
        <pc:docMk/>
      </pc:docMkLst>
      <pc:sldChg chg="modSp modCm">
        <pc:chgData name="Scott Bilodeau" userId="S::scott.bilodeau@hennepin.us::46d0b148-1129-49ff-aea1-43411fba60a6" providerId="AD" clId="Web-{D1C978D8-A13A-2694-3742-3D5F2C0320A9}" dt="2024-02-06T19:59:34.632" v="194"/>
        <pc:sldMkLst>
          <pc:docMk/>
          <pc:sldMk cId="3275903188" sldId="288"/>
        </pc:sldMkLst>
        <pc:extLst>
          <p:ext xmlns:p="http://schemas.openxmlformats.org/presentationml/2006/main" uri="{D6D511B9-2390-475A-947B-AFAB55BFBCF1}">
            <pc226:cmChg xmlns:pc226="http://schemas.microsoft.com/office/powerpoint/2022/06/main/command" chg="">
              <pc226:chgData name="Scott Bilodeau" userId="S::scott.bilodeau@hennepin.us::46d0b148-1129-49ff-aea1-43411fba60a6" providerId="AD" clId="Web-{D1C978D8-A13A-2694-3742-3D5F2C0320A9}" dt="2024-02-06T19:59:34.632" v="194"/>
              <pc2:cmMkLst xmlns:pc2="http://schemas.microsoft.com/office/powerpoint/2019/9/main/command">
                <pc:docMk/>
                <pc:sldMk cId="3275903188" sldId="288"/>
                <pc2:cmMk id="{DD0B177B-1688-4A14-AC2A-C4FA0B9F3A9A}"/>
              </pc2:cmMkLst>
              <pc226:cmRplyChg chg="add">
                <pc226:chgData name="Scott Bilodeau" userId="S::scott.bilodeau@hennepin.us::46d0b148-1129-49ff-aea1-43411fba60a6" providerId="AD" clId="Web-{D1C978D8-A13A-2694-3742-3D5F2C0320A9}" dt="2024-02-06T19:59:34.632" v="194"/>
                <pc2:cmRplyMkLst xmlns:pc2="http://schemas.microsoft.com/office/powerpoint/2019/9/main/command">
                  <pc:docMk/>
                  <pc:sldMk cId="3275903188" sldId="288"/>
                  <pc2:cmMk id="{DD0B177B-1688-4A14-AC2A-C4FA0B9F3A9A}"/>
                  <pc2:cmRplyMk id="{53524E1F-7BEB-4B37-83B5-92CFAE094B41}"/>
                </pc2:cmRplyMkLst>
              </pc226:cmRplyChg>
            </pc226:cmChg>
          </p:ext>
        </pc:extLst>
      </pc:sldChg>
    </pc:docChg>
  </pc:docChgLst>
  <pc:docChgLst>
    <pc:chgData name="Eriika Etshokin" userId="S::eriika.etshokin@hennepin.us::55532654-a302-4c46-a3a5-8fc9bc1445b7" providerId="AD" clId="Web-{61365BBB-E47E-C3B8-75F3-A56203C15FF7}"/>
    <pc:docChg chg="modSld">
      <pc:chgData name="Eriika Etshokin" userId="S::eriika.etshokin@hennepin.us::55532654-a302-4c46-a3a5-8fc9bc1445b7" providerId="AD" clId="Web-{61365BBB-E47E-C3B8-75F3-A56203C15FF7}" dt="2024-01-19T22:04:12.895" v="161"/>
      <pc:docMkLst>
        <pc:docMk/>
      </pc:docMkLst>
      <pc:sldChg chg="modSp modNotes">
        <pc:chgData name="Eriika Etshokin" userId="S::eriika.etshokin@hennepin.us::55532654-a302-4c46-a3a5-8fc9bc1445b7" providerId="AD" clId="Web-{61365BBB-E47E-C3B8-75F3-A56203C15FF7}" dt="2024-01-19T21:56:30.065" v="37"/>
        <pc:sldMkLst>
          <pc:docMk/>
          <pc:sldMk cId="2379392746" sldId="272"/>
        </pc:sldMkLst>
      </pc:sldChg>
      <pc:sldChg chg="addSp modSp modNotes">
        <pc:chgData name="Eriika Etshokin" userId="S::eriika.etshokin@hennepin.us::55532654-a302-4c46-a3a5-8fc9bc1445b7" providerId="AD" clId="Web-{61365BBB-E47E-C3B8-75F3-A56203C15FF7}" dt="2024-01-19T22:01:59.577" v="122"/>
        <pc:sldMkLst>
          <pc:docMk/>
          <pc:sldMk cId="3338941048" sldId="275"/>
        </pc:sldMkLst>
      </pc:sldChg>
      <pc:sldChg chg="modSp">
        <pc:chgData name="Eriika Etshokin" userId="S::eriika.etshokin@hennepin.us::55532654-a302-4c46-a3a5-8fc9bc1445b7" providerId="AD" clId="Web-{61365BBB-E47E-C3B8-75F3-A56203C15FF7}" dt="2024-01-19T21:57:28.426" v="39" actId="1076"/>
        <pc:sldMkLst>
          <pc:docMk/>
          <pc:sldMk cId="3589503912" sldId="279"/>
        </pc:sldMkLst>
      </pc:sldChg>
      <pc:sldChg chg="modSp modNotes">
        <pc:chgData name="Eriika Etshokin" userId="S::eriika.etshokin@hennepin.us::55532654-a302-4c46-a3a5-8fc9bc1445b7" providerId="AD" clId="Web-{61365BBB-E47E-C3B8-75F3-A56203C15FF7}" dt="2024-01-19T21:57:59.568" v="78"/>
        <pc:sldMkLst>
          <pc:docMk/>
          <pc:sldMk cId="1145010975" sldId="280"/>
        </pc:sldMkLst>
      </pc:sldChg>
      <pc:sldChg chg="modNotes">
        <pc:chgData name="Eriika Etshokin" userId="S::eriika.etshokin@hennepin.us::55532654-a302-4c46-a3a5-8fc9bc1445b7" providerId="AD" clId="Web-{61365BBB-E47E-C3B8-75F3-A56203C15FF7}" dt="2024-01-19T21:58:48.710" v="83"/>
        <pc:sldMkLst>
          <pc:docMk/>
          <pc:sldMk cId="3729680237" sldId="287"/>
        </pc:sldMkLst>
      </pc:sldChg>
      <pc:sldChg chg="addSp delSp modSp modNotes">
        <pc:chgData name="Eriika Etshokin" userId="S::eriika.etshokin@hennepin.us::55532654-a302-4c46-a3a5-8fc9bc1445b7" providerId="AD" clId="Web-{61365BBB-E47E-C3B8-75F3-A56203C15FF7}" dt="2024-01-19T22:04:12.895" v="161"/>
        <pc:sldMkLst>
          <pc:docMk/>
          <pc:sldMk cId="611045908" sldId="291"/>
        </pc:sldMkLst>
      </pc:sldChg>
      <pc:sldChg chg="modSp">
        <pc:chgData name="Eriika Etshokin" userId="S::eriika.etshokin@hennepin.us::55532654-a302-4c46-a3a5-8fc9bc1445b7" providerId="AD" clId="Web-{61365BBB-E47E-C3B8-75F3-A56203C15FF7}" dt="2024-01-19T22:00:03.651" v="87" actId="14100"/>
        <pc:sldMkLst>
          <pc:docMk/>
          <pc:sldMk cId="4224485800" sldId="293"/>
        </pc:sldMkLst>
      </pc:sldChg>
    </pc:docChg>
  </pc:docChgLst>
  <pc:docChgLst>
    <pc:chgData name="Eriika Etshokin" userId="S::eriika.etshokin@hennepin.us::55532654-a302-4c46-a3a5-8fc9bc1445b7" providerId="AD" clId="Web-{DFE95731-E54E-D14F-B1F9-4122B6F91A58}"/>
    <pc:docChg chg="modSld">
      <pc:chgData name="Eriika Etshokin" userId="S::eriika.etshokin@hennepin.us::55532654-a302-4c46-a3a5-8fc9bc1445b7" providerId="AD" clId="Web-{DFE95731-E54E-D14F-B1F9-4122B6F91A58}" dt="2024-03-07T17:25:33.682" v="20" actId="20577"/>
      <pc:docMkLst>
        <pc:docMk/>
      </pc:docMkLst>
      <pc:sldChg chg="modSp">
        <pc:chgData name="Eriika Etshokin" userId="S::eriika.etshokin@hennepin.us::55532654-a302-4c46-a3a5-8fc9bc1445b7" providerId="AD" clId="Web-{DFE95731-E54E-D14F-B1F9-4122B6F91A58}" dt="2024-03-07T17:25:33.682" v="20" actId="20577"/>
        <pc:sldMkLst>
          <pc:docMk/>
          <pc:sldMk cId="2070922328" sldId="268"/>
        </pc:sldMkLst>
      </pc:sldChg>
      <pc:sldChg chg="modSp">
        <pc:chgData name="Eriika Etshokin" userId="S::eriika.etshokin@hennepin.us::55532654-a302-4c46-a3a5-8fc9bc1445b7" providerId="AD" clId="Web-{DFE95731-E54E-D14F-B1F9-4122B6F91A58}" dt="2024-03-07T17:25:08.026" v="1" actId="1076"/>
        <pc:sldMkLst>
          <pc:docMk/>
          <pc:sldMk cId="1074646782" sldId="290"/>
        </pc:sldMkLst>
      </pc:sldChg>
    </pc:docChg>
  </pc:docChgLst>
  <pc:docChgLst>
    <pc:chgData name="Carissa N Weisdorf" userId="S::carissa.weisdorf@hennepin.us::fb8f6f8e-94ec-41d1-a111-e46ae641b023" providerId="AD" clId="Web-{7691E5AD-FA0C-A046-4028-EBFD19E2660A}"/>
    <pc:docChg chg="modSld">
      <pc:chgData name="Carissa N Weisdorf" userId="S::carissa.weisdorf@hennepin.us::fb8f6f8e-94ec-41d1-a111-e46ae641b023" providerId="AD" clId="Web-{7691E5AD-FA0C-A046-4028-EBFD19E2660A}" dt="2024-02-06T20:37:34.926" v="1"/>
      <pc:docMkLst>
        <pc:docMk/>
      </pc:docMkLst>
      <pc:sldChg chg="delCm modNotes">
        <pc:chgData name="Carissa N Weisdorf" userId="S::carissa.weisdorf@hennepin.us::fb8f6f8e-94ec-41d1-a111-e46ae641b023" providerId="AD" clId="Web-{7691E5AD-FA0C-A046-4028-EBFD19E2660A}" dt="2024-02-06T20:37:34.926" v="1"/>
        <pc:sldMkLst>
          <pc:docMk/>
          <pc:sldMk cId="3275903188" sldId="288"/>
        </pc:sldMkLst>
        <pc:extLst>
          <p:ext xmlns:p="http://schemas.openxmlformats.org/presentationml/2006/main" uri="{D6D511B9-2390-475A-947B-AFAB55BFBCF1}">
            <pc226:cmChg xmlns:pc226="http://schemas.microsoft.com/office/powerpoint/2022/06/main/command" chg="del">
              <pc226:chgData name="Carissa N Weisdorf" userId="S::carissa.weisdorf@hennepin.us::fb8f6f8e-94ec-41d1-a111-e46ae641b023" providerId="AD" clId="Web-{7691E5AD-FA0C-A046-4028-EBFD19E2660A}" dt="2024-02-06T20:37:31.129" v="0"/>
              <pc2:cmMkLst xmlns:pc2="http://schemas.microsoft.com/office/powerpoint/2019/9/main/command">
                <pc:docMk/>
                <pc:sldMk cId="3275903188" sldId="288"/>
                <pc2:cmMk id="{DD0B177B-1688-4A14-AC2A-C4FA0B9F3A9A}"/>
              </pc2:cmMkLst>
            </pc226:cmChg>
          </p:ext>
        </pc:extLst>
      </pc:sldChg>
    </pc:docChg>
  </pc:docChgLst>
  <pc:docChgLst>
    <pc:chgData name="Carissa N Weisdorf" userId="S::carissa.weisdorf@hennepin.us::fb8f6f8e-94ec-41d1-a111-e46ae641b023" providerId="AD" clId="Web-{DB5F80B9-2F99-097F-E986-AE7E270CE75A}"/>
    <pc:docChg chg="mod">
      <pc:chgData name="Carissa N Weisdorf" userId="S::carissa.weisdorf@hennepin.us::fb8f6f8e-94ec-41d1-a111-e46ae641b023" providerId="AD" clId="Web-{DB5F80B9-2F99-097F-E986-AE7E270CE75A}" dt="2024-02-06T19:49:55.401" v="1"/>
      <pc:docMkLst>
        <pc:docMk/>
      </pc:docMkLst>
      <pc:sldChg chg="modCm">
        <pc:chgData name="Carissa N Weisdorf" userId="S::carissa.weisdorf@hennepin.us::fb8f6f8e-94ec-41d1-a111-e46ae641b023" providerId="AD" clId="Web-{DB5F80B9-2F99-097F-E986-AE7E270CE75A}" dt="2024-02-06T19:49:55.401" v="1"/>
        <pc:sldMkLst>
          <pc:docMk/>
          <pc:sldMk cId="3275903188" sldId="288"/>
        </pc:sldMkLst>
        <pc:extLst>
          <p:ext xmlns:p="http://schemas.openxmlformats.org/presentationml/2006/main" uri="{D6D511B9-2390-475A-947B-AFAB55BFBCF1}">
            <pc226:cmChg xmlns:pc226="http://schemas.microsoft.com/office/powerpoint/2022/06/main/command" chg="">
              <pc226:chgData name="Carissa N Weisdorf" userId="S::carissa.weisdorf@hennepin.us::fb8f6f8e-94ec-41d1-a111-e46ae641b023" providerId="AD" clId="Web-{DB5F80B9-2F99-097F-E986-AE7E270CE75A}" dt="2024-02-06T19:49:55.401" v="1"/>
              <pc2:cmMkLst xmlns:pc2="http://schemas.microsoft.com/office/powerpoint/2019/9/main/command">
                <pc:docMk/>
                <pc:sldMk cId="3275903188" sldId="288"/>
                <pc2:cmMk id="{DD0B177B-1688-4A14-AC2A-C4FA0B9F3A9A}"/>
              </pc2:cmMkLst>
              <pc226:cmRplyChg chg="add">
                <pc226:chgData name="Carissa N Weisdorf" userId="S::carissa.weisdorf@hennepin.us::fb8f6f8e-94ec-41d1-a111-e46ae641b023" providerId="AD" clId="Web-{DB5F80B9-2F99-097F-E986-AE7E270CE75A}" dt="2024-02-06T19:49:55.401" v="1"/>
                <pc2:cmRplyMkLst xmlns:pc2="http://schemas.microsoft.com/office/powerpoint/2019/9/main/command">
                  <pc:docMk/>
                  <pc:sldMk cId="3275903188" sldId="288"/>
                  <pc2:cmMk id="{DD0B177B-1688-4A14-AC2A-C4FA0B9F3A9A}"/>
                  <pc2:cmRplyMk id="{0FE7A156-2899-4EE0-B43C-B7F731D5EAE7}"/>
                </pc2:cmRplyMkLst>
              </pc226:cmRplyChg>
            </pc226:cmChg>
          </p:ext>
        </pc:extLst>
      </pc:sldChg>
    </pc:docChg>
  </pc:docChgLst>
  <pc:docChgLst>
    <pc:chgData name="Scott Bilodeau" userId="S::scott.bilodeau@hennepin.us::46d0b148-1129-49ff-aea1-43411fba60a6" providerId="AD" clId="Web-{643E0A48-EA36-CDA1-ADD8-F4B9FB9C6862}"/>
    <pc:docChg chg="">
      <pc:chgData name="Scott Bilodeau" userId="S::scott.bilodeau@hennepin.us::46d0b148-1129-49ff-aea1-43411fba60a6" providerId="AD" clId="Web-{643E0A48-EA36-CDA1-ADD8-F4B9FB9C6862}" dt="2024-03-07T20:05:05.606" v="0"/>
      <pc:docMkLst>
        <pc:docMk/>
      </pc:docMkLst>
      <pc:sldChg chg="modCm">
        <pc:chgData name="Scott Bilodeau" userId="S::scott.bilodeau@hennepin.us::46d0b148-1129-49ff-aea1-43411fba60a6" providerId="AD" clId="Web-{643E0A48-EA36-CDA1-ADD8-F4B9FB9C6862}" dt="2024-03-07T20:05:05.606" v="0"/>
        <pc:sldMkLst>
          <pc:docMk/>
          <pc:sldMk cId="4214036342" sldId="289"/>
        </pc:sldMkLst>
        <pc:extLst>
          <p:ext xmlns:p="http://schemas.openxmlformats.org/presentationml/2006/main" uri="{D6D511B9-2390-475A-947B-AFAB55BFBCF1}">
            <pc226:cmChg xmlns:pc226="http://schemas.microsoft.com/office/powerpoint/2022/06/main/command" chg="">
              <pc226:chgData name="Scott Bilodeau" userId="S::scott.bilodeau@hennepin.us::46d0b148-1129-49ff-aea1-43411fba60a6" providerId="AD" clId="Web-{643E0A48-EA36-CDA1-ADD8-F4B9FB9C6862}" dt="2024-03-07T20:05:05.606" v="0"/>
              <pc2:cmMkLst xmlns:pc2="http://schemas.microsoft.com/office/powerpoint/2019/9/main/command">
                <pc:docMk/>
                <pc:sldMk cId="4214036342" sldId="289"/>
                <pc2:cmMk id="{9976F71E-DFC3-4967-961B-ED022B260981}"/>
              </pc2:cmMkLst>
              <pc226:cmRplyChg chg="mod modRxn">
                <pc226:chgData name="Scott Bilodeau" userId="S::scott.bilodeau@hennepin.us::46d0b148-1129-49ff-aea1-43411fba60a6" providerId="AD" clId="Web-{643E0A48-EA36-CDA1-ADD8-F4B9FB9C6862}" dt="2024-03-07T20:05:05.606" v="0"/>
                <pc2:cmRplyMkLst xmlns:pc2="http://schemas.microsoft.com/office/powerpoint/2019/9/main/command">
                  <pc:docMk/>
                  <pc:sldMk cId="4214036342" sldId="289"/>
                  <pc2:cmMk id="{9976F71E-DFC3-4967-961B-ED022B260981}"/>
                  <pc2:cmRplyMk id="{50E8A1A7-32A3-4B51-A700-029EA480CAF2}"/>
                </pc2:cmRplyMkLst>
              </pc226:cmRplyChg>
            </pc226:cmChg>
          </p:ext>
        </pc:extLst>
      </pc:sldChg>
    </pc:docChg>
  </pc:docChgLst>
  <pc:docChgLst>
    <pc:chgData name="Carissa N Weisdorf" userId="fb8f6f8e-94ec-41d1-a111-e46ae641b023" providerId="ADAL" clId="{6D2E0622-970D-4C15-A1B0-BE2636F06E83}"/>
    <pc:docChg chg="mod">
      <pc:chgData name="Carissa N Weisdorf" userId="fb8f6f8e-94ec-41d1-a111-e46ae641b023" providerId="ADAL" clId="{6D2E0622-970D-4C15-A1B0-BE2636F06E83}" dt="2024-03-18T17:14:16.454" v="0"/>
      <pc:docMkLst>
        <pc:docMk/>
      </pc:docMkLst>
    </pc:docChg>
  </pc:docChgLst>
  <pc:docChgLst>
    <pc:chgData name="Carissa N Weisdorf" userId="fb8f6f8e-94ec-41d1-a111-e46ae641b023" providerId="ADAL" clId="{2CD59DA5-D7FA-4267-91F5-A383D3779C7B}"/>
    <pc:docChg chg="undo custSel modSld">
      <pc:chgData name="Carissa N Weisdorf" userId="fb8f6f8e-94ec-41d1-a111-e46ae641b023" providerId="ADAL" clId="{2CD59DA5-D7FA-4267-91F5-A383D3779C7B}" dt="2024-02-06T19:32:01.950" v="95" actId="6549"/>
      <pc:docMkLst>
        <pc:docMk/>
      </pc:docMkLst>
      <pc:sldChg chg="addSp delSp modSp mod">
        <pc:chgData name="Carissa N Weisdorf" userId="fb8f6f8e-94ec-41d1-a111-e46ae641b023" providerId="ADAL" clId="{2CD59DA5-D7FA-4267-91F5-A383D3779C7B}" dt="2024-02-06T19:29:26.367" v="44"/>
        <pc:sldMkLst>
          <pc:docMk/>
          <pc:sldMk cId="797419849" sldId="267"/>
        </pc:sldMkLst>
      </pc:sldChg>
      <pc:sldChg chg="addSp delSp modSp mod modNotesTx">
        <pc:chgData name="Carissa N Weisdorf" userId="fb8f6f8e-94ec-41d1-a111-e46ae641b023" providerId="ADAL" clId="{2CD59DA5-D7FA-4267-91F5-A383D3779C7B}" dt="2024-02-06T19:29:36.205" v="48"/>
        <pc:sldMkLst>
          <pc:docMk/>
          <pc:sldMk cId="2070922328" sldId="268"/>
        </pc:sldMkLst>
      </pc:sldChg>
      <pc:sldChg chg="addSp delSp modSp mod modNotesTx">
        <pc:chgData name="Carissa N Weisdorf" userId="fb8f6f8e-94ec-41d1-a111-e46ae641b023" providerId="ADAL" clId="{2CD59DA5-D7FA-4267-91F5-A383D3779C7B}" dt="2024-02-06T19:28:58.063" v="35" actId="20577"/>
        <pc:sldMkLst>
          <pc:docMk/>
          <pc:sldMk cId="2108210730" sldId="271"/>
        </pc:sldMkLst>
      </pc:sldChg>
      <pc:sldChg chg="addSp delSp modSp mod modNotesTx">
        <pc:chgData name="Carissa N Weisdorf" userId="fb8f6f8e-94ec-41d1-a111-e46ae641b023" providerId="ADAL" clId="{2CD59DA5-D7FA-4267-91F5-A383D3779C7B}" dt="2024-02-06T19:29:30.815" v="46"/>
        <pc:sldMkLst>
          <pc:docMk/>
          <pc:sldMk cId="2379392746" sldId="272"/>
        </pc:sldMkLst>
      </pc:sldChg>
      <pc:sldChg chg="addSp delSp modSp mod">
        <pc:chgData name="Carissa N Weisdorf" userId="fb8f6f8e-94ec-41d1-a111-e46ae641b023" providerId="ADAL" clId="{2CD59DA5-D7FA-4267-91F5-A383D3779C7B}" dt="2024-02-06T19:30:45.708" v="74"/>
        <pc:sldMkLst>
          <pc:docMk/>
          <pc:sldMk cId="3466216216" sldId="274"/>
        </pc:sldMkLst>
      </pc:sldChg>
      <pc:sldChg chg="addSp delSp modSp mod modNotesTx">
        <pc:chgData name="Carissa N Weisdorf" userId="fb8f6f8e-94ec-41d1-a111-e46ae641b023" providerId="ADAL" clId="{2CD59DA5-D7FA-4267-91F5-A383D3779C7B}" dt="2024-02-06T19:29:20.424" v="42" actId="1076"/>
        <pc:sldMkLst>
          <pc:docMk/>
          <pc:sldMk cId="3338941048" sldId="275"/>
        </pc:sldMkLst>
      </pc:sldChg>
      <pc:sldChg chg="addSp delSp modSp mod">
        <pc:chgData name="Carissa N Weisdorf" userId="fb8f6f8e-94ec-41d1-a111-e46ae641b023" providerId="ADAL" clId="{2CD59DA5-D7FA-4267-91F5-A383D3779C7B}" dt="2024-02-06T19:29:48.943" v="50"/>
        <pc:sldMkLst>
          <pc:docMk/>
          <pc:sldMk cId="4217989225" sldId="276"/>
        </pc:sldMkLst>
      </pc:sldChg>
      <pc:sldChg chg="addSp delSp modSp mod">
        <pc:chgData name="Carissa N Weisdorf" userId="fb8f6f8e-94ec-41d1-a111-e46ae641b023" providerId="ADAL" clId="{2CD59DA5-D7FA-4267-91F5-A383D3779C7B}" dt="2024-02-06T19:30:07.036" v="56" actId="27636"/>
        <pc:sldMkLst>
          <pc:docMk/>
          <pc:sldMk cId="665860114" sldId="277"/>
        </pc:sldMkLst>
      </pc:sldChg>
      <pc:sldChg chg="addSp delSp modSp mod">
        <pc:chgData name="Carissa N Weisdorf" userId="fb8f6f8e-94ec-41d1-a111-e46ae641b023" providerId="ADAL" clId="{2CD59DA5-D7FA-4267-91F5-A383D3779C7B}" dt="2024-02-06T19:30:13.385" v="58"/>
        <pc:sldMkLst>
          <pc:docMk/>
          <pc:sldMk cId="1754566900" sldId="278"/>
        </pc:sldMkLst>
      </pc:sldChg>
      <pc:sldChg chg="addSp delSp modSp mod">
        <pc:chgData name="Carissa N Weisdorf" userId="fb8f6f8e-94ec-41d1-a111-e46ae641b023" providerId="ADAL" clId="{2CD59DA5-D7FA-4267-91F5-A383D3779C7B}" dt="2024-02-06T19:30:17.444" v="60"/>
        <pc:sldMkLst>
          <pc:docMk/>
          <pc:sldMk cId="3589503912" sldId="279"/>
        </pc:sldMkLst>
      </pc:sldChg>
      <pc:sldChg chg="addSp delSp modSp mod modNotesTx">
        <pc:chgData name="Carissa N Weisdorf" userId="fb8f6f8e-94ec-41d1-a111-e46ae641b023" providerId="ADAL" clId="{2CD59DA5-D7FA-4267-91F5-A383D3779C7B}" dt="2024-02-06T19:30:21.120" v="62"/>
        <pc:sldMkLst>
          <pc:docMk/>
          <pc:sldMk cId="1145010975" sldId="280"/>
        </pc:sldMkLst>
      </pc:sldChg>
      <pc:sldChg chg="addSp delSp modSp mod">
        <pc:chgData name="Carissa N Weisdorf" userId="fb8f6f8e-94ec-41d1-a111-e46ae641b023" providerId="ADAL" clId="{2CD59DA5-D7FA-4267-91F5-A383D3779C7B}" dt="2024-02-06T19:30:25.147" v="64"/>
        <pc:sldMkLst>
          <pc:docMk/>
          <pc:sldMk cId="3238375377" sldId="281"/>
        </pc:sldMkLst>
      </pc:sldChg>
      <pc:sldChg chg="addSp delSp modSp mod">
        <pc:chgData name="Carissa N Weisdorf" userId="fb8f6f8e-94ec-41d1-a111-e46ae641b023" providerId="ADAL" clId="{2CD59DA5-D7FA-4267-91F5-A383D3779C7B}" dt="2024-02-06T19:30:28.312" v="66"/>
        <pc:sldMkLst>
          <pc:docMk/>
          <pc:sldMk cId="4040644518" sldId="282"/>
        </pc:sldMkLst>
      </pc:sldChg>
      <pc:sldChg chg="addSp delSp modSp mod">
        <pc:chgData name="Carissa N Weisdorf" userId="fb8f6f8e-94ec-41d1-a111-e46ae641b023" providerId="ADAL" clId="{2CD59DA5-D7FA-4267-91F5-A383D3779C7B}" dt="2024-02-06T19:30:31.826" v="68"/>
        <pc:sldMkLst>
          <pc:docMk/>
          <pc:sldMk cId="1382660875" sldId="283"/>
        </pc:sldMkLst>
      </pc:sldChg>
      <pc:sldChg chg="addSp delSp modSp mod">
        <pc:chgData name="Carissa N Weisdorf" userId="fb8f6f8e-94ec-41d1-a111-e46ae641b023" providerId="ADAL" clId="{2CD59DA5-D7FA-4267-91F5-A383D3779C7B}" dt="2024-02-06T19:30:36.012" v="70"/>
        <pc:sldMkLst>
          <pc:docMk/>
          <pc:sldMk cId="3788211224" sldId="284"/>
        </pc:sldMkLst>
      </pc:sldChg>
      <pc:sldChg chg="addSp delSp modSp mod">
        <pc:chgData name="Carissa N Weisdorf" userId="fb8f6f8e-94ec-41d1-a111-e46ae641b023" providerId="ADAL" clId="{2CD59DA5-D7FA-4267-91F5-A383D3779C7B}" dt="2024-02-06T19:30:53.134" v="76"/>
        <pc:sldMkLst>
          <pc:docMk/>
          <pc:sldMk cId="98525500" sldId="286"/>
        </pc:sldMkLst>
      </pc:sldChg>
      <pc:sldChg chg="addSp delSp modSp mod modNotesTx">
        <pc:chgData name="Carissa N Weisdorf" userId="fb8f6f8e-94ec-41d1-a111-e46ae641b023" providerId="ADAL" clId="{2CD59DA5-D7FA-4267-91F5-A383D3779C7B}" dt="2024-02-06T19:30:42.112" v="72"/>
        <pc:sldMkLst>
          <pc:docMk/>
          <pc:sldMk cId="3729680237" sldId="287"/>
        </pc:sldMkLst>
      </pc:sldChg>
      <pc:sldChg chg="addSp delSp modSp mod addCm">
        <pc:chgData name="Carissa N Weisdorf" userId="fb8f6f8e-94ec-41d1-a111-e46ae641b023" providerId="ADAL" clId="{2CD59DA5-D7FA-4267-91F5-A383D3779C7B}" dt="2024-02-06T19:31:10.732" v="80"/>
        <pc:sldMkLst>
          <pc:docMk/>
          <pc:sldMk cId="3275903188" sldId="288"/>
        </pc:sldMkLst>
        <pc:extLst>
          <p:ext xmlns:p="http://schemas.openxmlformats.org/presentationml/2006/main" uri="{D6D511B9-2390-475A-947B-AFAB55BFBCF1}">
            <pc226:cmChg xmlns:pc226="http://schemas.microsoft.com/office/powerpoint/2022/06/main/command" chg="add">
              <pc226:chgData name="Carissa N Weisdorf" userId="fb8f6f8e-94ec-41d1-a111-e46ae641b023" providerId="ADAL" clId="{2CD59DA5-D7FA-4267-91F5-A383D3779C7B}" dt="2024-02-06T18:37:35.197" v="6"/>
              <pc2:cmMkLst xmlns:pc2="http://schemas.microsoft.com/office/powerpoint/2019/9/main/command">
                <pc:docMk/>
                <pc:sldMk cId="3275903188" sldId="288"/>
                <pc2:cmMk id="{DD0B177B-1688-4A14-AC2A-C4FA0B9F3A9A}"/>
              </pc2:cmMkLst>
            </pc226:cmChg>
          </p:ext>
        </pc:extLst>
      </pc:sldChg>
      <pc:sldChg chg="addSp delSp modSp mod">
        <pc:chgData name="Carissa N Weisdorf" userId="fb8f6f8e-94ec-41d1-a111-e46ae641b023" providerId="ADAL" clId="{2CD59DA5-D7FA-4267-91F5-A383D3779C7B}" dt="2024-02-06T19:31:04.968" v="78"/>
        <pc:sldMkLst>
          <pc:docMk/>
          <pc:sldMk cId="4214036342" sldId="289"/>
        </pc:sldMkLst>
      </pc:sldChg>
      <pc:sldChg chg="addSp delSp modSp mod">
        <pc:chgData name="Carissa N Weisdorf" userId="fb8f6f8e-94ec-41d1-a111-e46ae641b023" providerId="ADAL" clId="{2CD59DA5-D7FA-4267-91F5-A383D3779C7B}" dt="2024-02-06T19:31:14.329" v="82"/>
        <pc:sldMkLst>
          <pc:docMk/>
          <pc:sldMk cId="1074646782" sldId="290"/>
        </pc:sldMkLst>
      </pc:sldChg>
      <pc:sldChg chg="addSp delSp modSp mod modNotesTx">
        <pc:chgData name="Carissa N Weisdorf" userId="fb8f6f8e-94ec-41d1-a111-e46ae641b023" providerId="ADAL" clId="{2CD59DA5-D7FA-4267-91F5-A383D3779C7B}" dt="2024-02-06T19:31:23.845" v="85" actId="1076"/>
        <pc:sldMkLst>
          <pc:docMk/>
          <pc:sldMk cId="611045908" sldId="291"/>
        </pc:sldMkLst>
      </pc:sldChg>
      <pc:sldChg chg="addSp delSp modSp mod">
        <pc:chgData name="Carissa N Weisdorf" userId="fb8f6f8e-94ec-41d1-a111-e46ae641b023" providerId="ADAL" clId="{2CD59DA5-D7FA-4267-91F5-A383D3779C7B}" dt="2024-02-06T19:31:30.684" v="87"/>
        <pc:sldMkLst>
          <pc:docMk/>
          <pc:sldMk cId="134314557" sldId="292"/>
        </pc:sldMkLst>
      </pc:sldChg>
      <pc:sldChg chg="addSp delSp modSp mod modNotesTx">
        <pc:chgData name="Carissa N Weisdorf" userId="fb8f6f8e-94ec-41d1-a111-e46ae641b023" providerId="ADAL" clId="{2CD59DA5-D7FA-4267-91F5-A383D3779C7B}" dt="2024-02-06T19:31:33.991" v="89"/>
        <pc:sldMkLst>
          <pc:docMk/>
          <pc:sldMk cId="4224485800" sldId="293"/>
        </pc:sldMkLst>
      </pc:sldChg>
      <pc:sldChg chg="addSp delSp modSp mod">
        <pc:chgData name="Carissa N Weisdorf" userId="fb8f6f8e-94ec-41d1-a111-e46ae641b023" providerId="ADAL" clId="{2CD59DA5-D7FA-4267-91F5-A383D3779C7B}" dt="2024-02-06T19:31:38.616" v="92"/>
        <pc:sldMkLst>
          <pc:docMk/>
          <pc:sldMk cId="4181488765" sldId="294"/>
        </pc:sldMkLst>
      </pc:sldChg>
      <pc:sldChg chg="addSp delSp modSp mod">
        <pc:chgData name="Carissa N Weisdorf" userId="fb8f6f8e-94ec-41d1-a111-e46ae641b023" providerId="ADAL" clId="{2CD59DA5-D7FA-4267-91F5-A383D3779C7B}" dt="2024-02-06T19:32:01.950" v="95" actId="6549"/>
        <pc:sldMkLst>
          <pc:docMk/>
          <pc:sldMk cId="808002008" sldId="295"/>
        </pc:sldMkLst>
      </pc:sldChg>
    </pc:docChg>
  </pc:docChgLst>
  <pc:docChgLst>
    <pc:chgData name="Carissa N Weisdorf" userId="S::carissa.weisdorf@hennepin.us::fb8f6f8e-94ec-41d1-a111-e46ae641b023" providerId="AD" clId="Web-{288AAD6C-B62A-ABFB-8FB4-5A5EC66823A9}"/>
    <pc:docChg chg="">
      <pc:chgData name="Carissa N Weisdorf" userId="S::carissa.weisdorf@hennepin.us::fb8f6f8e-94ec-41d1-a111-e46ae641b023" providerId="AD" clId="Web-{288AAD6C-B62A-ABFB-8FB4-5A5EC66823A9}" dt="2024-02-06T18:28:10.846" v="1"/>
      <pc:docMkLst>
        <pc:docMk/>
      </pc:docMkLst>
      <pc:sldChg chg="delCm">
        <pc:chgData name="Carissa N Weisdorf" userId="S::carissa.weisdorf@hennepin.us::fb8f6f8e-94ec-41d1-a111-e46ae641b023" providerId="AD" clId="Web-{288AAD6C-B62A-ABFB-8FB4-5A5EC66823A9}" dt="2024-02-06T18:28:03.112" v="0"/>
        <pc:sldMkLst>
          <pc:docMk/>
          <pc:sldMk cId="3589503912" sldId="279"/>
        </pc:sldMkLst>
        <pc:extLst>
          <p:ext xmlns:p="http://schemas.openxmlformats.org/presentationml/2006/main" uri="{D6D511B9-2390-475A-947B-AFAB55BFBCF1}">
            <pc226:cmChg xmlns:pc226="http://schemas.microsoft.com/office/powerpoint/2022/06/main/command" chg="del">
              <pc226:chgData name="Carissa N Weisdorf" userId="S::carissa.weisdorf@hennepin.us::fb8f6f8e-94ec-41d1-a111-e46ae641b023" providerId="AD" clId="Web-{288AAD6C-B62A-ABFB-8FB4-5A5EC66823A9}" dt="2024-02-06T18:28:03.112" v="0"/>
              <pc2:cmMkLst xmlns:pc2="http://schemas.microsoft.com/office/powerpoint/2019/9/main/command">
                <pc:docMk/>
                <pc:sldMk cId="3589503912" sldId="279"/>
                <pc2:cmMk id="{FB64CA36-0181-4012-B8EB-B5E2A5372B90}"/>
              </pc2:cmMkLst>
            </pc226:cmChg>
          </p:ext>
        </pc:extLst>
      </pc:sldChg>
      <pc:sldChg chg="delCm">
        <pc:chgData name="Carissa N Weisdorf" userId="S::carissa.weisdorf@hennepin.us::fb8f6f8e-94ec-41d1-a111-e46ae641b023" providerId="AD" clId="Web-{288AAD6C-B62A-ABFB-8FB4-5A5EC66823A9}" dt="2024-02-06T18:28:10.846" v="1"/>
        <pc:sldMkLst>
          <pc:docMk/>
          <pc:sldMk cId="1382660875" sldId="283"/>
        </pc:sldMkLst>
        <pc:extLst>
          <p:ext xmlns:p="http://schemas.openxmlformats.org/presentationml/2006/main" uri="{D6D511B9-2390-475A-947B-AFAB55BFBCF1}">
            <pc226:cmChg xmlns:pc226="http://schemas.microsoft.com/office/powerpoint/2022/06/main/command" chg="del">
              <pc226:chgData name="Carissa N Weisdorf" userId="S::carissa.weisdorf@hennepin.us::fb8f6f8e-94ec-41d1-a111-e46ae641b023" providerId="AD" clId="Web-{288AAD6C-B62A-ABFB-8FB4-5A5EC66823A9}" dt="2024-02-06T18:28:10.846" v="1"/>
              <pc2:cmMkLst xmlns:pc2="http://schemas.microsoft.com/office/powerpoint/2019/9/main/command">
                <pc:docMk/>
                <pc:sldMk cId="1382660875" sldId="283"/>
                <pc2:cmMk id="{2FD1BFDB-C08E-42D9-B42C-A5CDB5C93378}"/>
              </pc2:cmMkLst>
            </pc226:cmChg>
          </p:ext>
        </pc:extLst>
      </pc:sldChg>
    </pc:docChg>
  </pc:docChgLst>
  <pc:docChgLst>
    <pc:chgData name="Scott Bilodeau" userId="S::scott.bilodeau@hennepin.us::46d0b148-1129-49ff-aea1-43411fba60a6" providerId="AD" clId="Web-{0D0C1FB0-9CEE-C68A-50B3-846196C8F2B6}"/>
    <pc:docChg chg="">
      <pc:chgData name="Scott Bilodeau" userId="S::scott.bilodeau@hennepin.us::46d0b148-1129-49ff-aea1-43411fba60a6" providerId="AD" clId="Web-{0D0C1FB0-9CEE-C68A-50B3-846196C8F2B6}" dt="2024-02-06T19:45:17.015" v="0"/>
      <pc:docMkLst>
        <pc:docMk/>
      </pc:docMkLst>
      <pc:sldChg chg="modCm">
        <pc:chgData name="Scott Bilodeau" userId="S::scott.bilodeau@hennepin.us::46d0b148-1129-49ff-aea1-43411fba60a6" providerId="AD" clId="Web-{0D0C1FB0-9CEE-C68A-50B3-846196C8F2B6}" dt="2024-02-06T19:45:17.015" v="0"/>
        <pc:sldMkLst>
          <pc:docMk/>
          <pc:sldMk cId="3275903188" sldId="288"/>
        </pc:sldMkLst>
        <pc:extLst>
          <p:ext xmlns:p="http://schemas.openxmlformats.org/presentationml/2006/main" uri="{D6D511B9-2390-475A-947B-AFAB55BFBCF1}">
            <pc226:cmChg xmlns:pc226="http://schemas.microsoft.com/office/powerpoint/2022/06/main/command" chg="">
              <pc226:chgData name="Scott Bilodeau" userId="S::scott.bilodeau@hennepin.us::46d0b148-1129-49ff-aea1-43411fba60a6" providerId="AD" clId="Web-{0D0C1FB0-9CEE-C68A-50B3-846196C8F2B6}" dt="2024-02-06T19:45:17.015" v="0"/>
              <pc2:cmMkLst xmlns:pc2="http://schemas.microsoft.com/office/powerpoint/2019/9/main/command">
                <pc:docMk/>
                <pc:sldMk cId="3275903188" sldId="288"/>
                <pc2:cmMk id="{DD0B177B-1688-4A14-AC2A-C4FA0B9F3A9A}"/>
              </pc2:cmMkLst>
              <pc226:cmRplyChg chg="add">
                <pc226:chgData name="Scott Bilodeau" userId="S::scott.bilodeau@hennepin.us::46d0b148-1129-49ff-aea1-43411fba60a6" providerId="AD" clId="Web-{0D0C1FB0-9CEE-C68A-50B3-846196C8F2B6}" dt="2024-02-06T19:45:17.015" v="0"/>
                <pc2:cmRplyMkLst xmlns:pc2="http://schemas.microsoft.com/office/powerpoint/2019/9/main/command">
                  <pc:docMk/>
                  <pc:sldMk cId="3275903188" sldId="288"/>
                  <pc2:cmMk id="{DD0B177B-1688-4A14-AC2A-C4FA0B9F3A9A}"/>
                  <pc2:cmRplyMk id="{CD3BA4A9-389B-4421-AB61-24527CE62B22}"/>
                </pc2:cmRplyMkLst>
              </pc226:cmRplyChg>
            </pc226:cmChg>
          </p:ext>
        </pc:extLst>
      </pc:sldChg>
    </pc:docChg>
  </pc:docChgLst>
  <pc:docChgLst>
    <pc:chgData name="Scott Bilodeau" userId="S::scott.bilodeau@hennepin.us::46d0b148-1129-49ff-aea1-43411fba60a6" providerId="AD" clId="Web-{818B13EA-6788-032C-801B-13990FF0BECF}"/>
    <pc:docChg chg="modSld">
      <pc:chgData name="Scott Bilodeau" userId="S::scott.bilodeau@hennepin.us::46d0b148-1129-49ff-aea1-43411fba60a6" providerId="AD" clId="Web-{818B13EA-6788-032C-801B-13990FF0BECF}" dt="2024-03-07T23:30:38.365" v="399" actId="1076"/>
      <pc:docMkLst>
        <pc:docMk/>
      </pc:docMkLst>
      <pc:sldChg chg="modSp modCm">
        <pc:chgData name="Scott Bilodeau" userId="S::scott.bilodeau@hennepin.us::46d0b148-1129-49ff-aea1-43411fba60a6" providerId="AD" clId="Web-{818B13EA-6788-032C-801B-13990FF0BECF}" dt="2024-03-07T23:30:38.365" v="399" actId="1076"/>
        <pc:sldMkLst>
          <pc:docMk/>
          <pc:sldMk cId="4224485800" sldId="293"/>
        </pc:sldMkLst>
        <pc:extLst>
          <p:ext xmlns:p="http://schemas.openxmlformats.org/presentationml/2006/main" uri="{D6D511B9-2390-475A-947B-AFAB55BFBCF1}">
            <pc226:cmChg xmlns:pc226="http://schemas.microsoft.com/office/powerpoint/2022/06/main/command" chg="mod modRxn">
              <pc226:chgData name="Scott Bilodeau" userId="S::scott.bilodeau@hennepin.us::46d0b148-1129-49ff-aea1-43411fba60a6" providerId="AD" clId="Web-{818B13EA-6788-032C-801B-13990FF0BECF}" dt="2024-03-07T23:19:22.010" v="278"/>
              <pc2:cmMkLst xmlns:pc2="http://schemas.microsoft.com/office/powerpoint/2019/9/main/command">
                <pc:docMk/>
                <pc:sldMk cId="4224485800" sldId="293"/>
                <pc2:cmMk id="{1FF8CDB6-534C-4318-B79E-930D2331A1AD}"/>
              </pc2:cmMkLst>
              <pc226:cmRplyChg chg="add">
                <pc226:chgData name="Scott Bilodeau" userId="S::scott.bilodeau@hennepin.us::46d0b148-1129-49ff-aea1-43411fba60a6" providerId="AD" clId="Web-{818B13EA-6788-032C-801B-13990FF0BECF}" dt="2024-03-07T20:06:31.576" v="1"/>
                <pc2:cmRplyMkLst xmlns:pc2="http://schemas.microsoft.com/office/powerpoint/2019/9/main/command">
                  <pc:docMk/>
                  <pc:sldMk cId="4224485800" sldId="293"/>
                  <pc2:cmMk id="{1FF8CDB6-534C-4318-B79E-930D2331A1AD}"/>
                  <pc2:cmRplyMk id="{42087338-F7D7-47D3-A772-134B0414825A}"/>
                </pc2:cmRplyMkLst>
              </pc226:cmRplyChg>
            </pc226:cmChg>
          </p:ext>
        </pc:extLst>
      </pc:sldChg>
    </pc:docChg>
  </pc:docChgLst>
  <pc:docChgLst>
    <pc:chgData name="Scott Bilodeau" userId="S::scott.bilodeau@hennepin.us::46d0b148-1129-49ff-aea1-43411fba60a6" providerId="AD" clId="Web-{DB74E61C-8015-DC06-D5AF-7D443045ABA9}"/>
    <pc:docChg chg="modSld sldOrd">
      <pc:chgData name="Scott Bilodeau" userId="S::scott.bilodeau@hennepin.us::46d0b148-1129-49ff-aea1-43411fba60a6" providerId="AD" clId="Web-{DB74E61C-8015-DC06-D5AF-7D443045ABA9}" dt="2023-12-21T18:58:26.208" v="59"/>
      <pc:docMkLst>
        <pc:docMk/>
      </pc:docMkLst>
      <pc:sldChg chg="modSp">
        <pc:chgData name="Scott Bilodeau" userId="S::scott.bilodeau@hennepin.us::46d0b148-1129-49ff-aea1-43411fba60a6" providerId="AD" clId="Web-{DB74E61C-8015-DC06-D5AF-7D443045ABA9}" dt="2023-12-21T18:53:10.123" v="27" actId="20577"/>
        <pc:sldMkLst>
          <pc:docMk/>
          <pc:sldMk cId="2070922328" sldId="268"/>
        </pc:sldMkLst>
      </pc:sldChg>
      <pc:sldChg chg="modSp">
        <pc:chgData name="Scott Bilodeau" userId="S::scott.bilodeau@hennepin.us::46d0b148-1129-49ff-aea1-43411fba60a6" providerId="AD" clId="Web-{DB74E61C-8015-DC06-D5AF-7D443045ABA9}" dt="2023-12-21T18:52:34.404" v="26" actId="20577"/>
        <pc:sldMkLst>
          <pc:docMk/>
          <pc:sldMk cId="2379392746" sldId="272"/>
        </pc:sldMkLst>
      </pc:sldChg>
      <pc:sldChg chg="modSp">
        <pc:chgData name="Scott Bilodeau" userId="S::scott.bilodeau@hennepin.us::46d0b148-1129-49ff-aea1-43411fba60a6" providerId="AD" clId="Web-{DB74E61C-8015-DC06-D5AF-7D443045ABA9}" dt="2023-12-21T18:55:02.094" v="58" actId="1076"/>
        <pc:sldMkLst>
          <pc:docMk/>
          <pc:sldMk cId="1382660875" sldId="283"/>
        </pc:sldMkLst>
      </pc:sldChg>
      <pc:sldChg chg="ord">
        <pc:chgData name="Scott Bilodeau" userId="S::scott.bilodeau@hennepin.us::46d0b148-1129-49ff-aea1-43411fba60a6" providerId="AD" clId="Web-{DB74E61C-8015-DC06-D5AF-7D443045ABA9}" dt="2023-12-21T18:58:26.208" v="59"/>
        <pc:sldMkLst>
          <pc:docMk/>
          <pc:sldMk cId="3275903188" sldId="288"/>
        </pc:sldMkLst>
      </pc:sldChg>
    </pc:docChg>
  </pc:docChgLst>
  <pc:docChgLst>
    <pc:chgData name="Scott Bilodeau" userId="S::scott.bilodeau@hennepin.us::46d0b148-1129-49ff-aea1-43411fba60a6" providerId="AD" clId="Web-{26B9CD5F-5FEF-240B-6017-F7DE247D1610}"/>
    <pc:docChg chg="modSld">
      <pc:chgData name="Scott Bilodeau" userId="S::scott.bilodeau@hennepin.us::46d0b148-1129-49ff-aea1-43411fba60a6" providerId="AD" clId="Web-{26B9CD5F-5FEF-240B-6017-F7DE247D1610}" dt="2024-03-08T23:38:08.499" v="10" actId="14100"/>
      <pc:docMkLst>
        <pc:docMk/>
      </pc:docMkLst>
      <pc:sldChg chg="addSp delSp modSp">
        <pc:chgData name="Scott Bilodeau" userId="S::scott.bilodeau@hennepin.us::46d0b148-1129-49ff-aea1-43411fba60a6" providerId="AD" clId="Web-{26B9CD5F-5FEF-240B-6017-F7DE247D1610}" dt="2024-03-08T23:38:08.499" v="10" actId="14100"/>
        <pc:sldMkLst>
          <pc:docMk/>
          <pc:sldMk cId="4214036342" sldId="289"/>
        </pc:sldMkLst>
      </pc:sldChg>
    </pc:docChg>
  </pc:docChgLst>
</pc:chgInfo>
</file>

<file path=ppt/comments/modernComment_125_FBCC89A8.xml><?xml version="1.0" encoding="utf-8"?>
<p188:cmLst xmlns:a="http://schemas.openxmlformats.org/drawingml/2006/main" xmlns:r="http://schemas.openxmlformats.org/officeDocument/2006/relationships" xmlns:p188="http://schemas.microsoft.com/office/powerpoint/2018/8/main">
  <p188:cm id="{1FF8CDB6-534C-4318-B79E-930D2331A1AD}" authorId="{A907D7AA-85E1-9C60-0598-35AB16B6A9C1}" status="resolved" created="2024-03-07T19:32:04.988" complete="100000">
    <ac:txMkLst xmlns:ac="http://schemas.microsoft.com/office/drawing/2013/main/command">
      <pc:docMk xmlns:pc="http://schemas.microsoft.com/office/powerpoint/2013/main/command"/>
      <pc:sldMk xmlns:pc="http://schemas.microsoft.com/office/powerpoint/2013/main/command" cId="4224485800" sldId="293"/>
      <ac:spMk id="2" creationId="{3AB3216F-12D6-3479-F9EB-2B650EE816CF}"/>
      <ac:txMk cp="0" len="25">
        <ac:context len="26" hash="4199116587"/>
      </ac:txMk>
    </ac:txMkLst>
    <p188:pos x="6785428" y="532190"/>
    <p188:replyLst>
      <p188:reply id="{42087338-F7D7-47D3-A772-134B0414825A}" authorId="{C0094CA8-4304-623F-F491-04902ADC8268}" created="2024-03-07T20:06:31.576">
        <p188:txBody>
          <a:bodyPr/>
          <a:lstStyle/>
          <a:p>
            <a:r>
              <a:rPr lang="en-US"/>
              <a:t>I will make the suggested adjustments!</a:t>
            </a:r>
          </a:p>
        </p188:txBody>
        <p188:extLst>
          <p:ext xmlns:p="http://schemas.openxmlformats.org/presentationml/2006/main" uri="{57CB4572-C831-44C2-8A1C-0ADB6CCDFE69}">
            <p223:reactions xmlns:p223="http://schemas.microsoft.com/office/powerpoint/2022/03/main">
              <p223:rxn type="👍">
                <p223:instance time="2024-03-07T20:25:30.855" authorId="{A907D7AA-85E1-9C60-0598-35AB16B6A9C1}"/>
              </p223:rxn>
            </p223:reactions>
          </p:ext>
        </p188:extLst>
      </p188:reply>
    </p188:replyLst>
    <p188:txBody>
      <a:bodyPr/>
      <a:lstStyle/>
      <a:p>
        <a:r>
          <a:rPr lang="en-US"/>
          <a:t>[@Scott Bilodeau] Reviewer feedback: [Slide 25] When will this group meet? How to get involved? </a:t>
        </a:r>
      </a:p>
    </p188:txBody>
    <p188:extLst>
      <p:ext xmlns:p="http://schemas.openxmlformats.org/presentationml/2006/main" uri="{57CB4572-C831-44C2-8A1C-0ADB6CCDFE69}">
        <p223:reactions xmlns:p223="http://schemas.microsoft.com/office/powerpoint/2022/03/main">
          <p223:rxn type="👍">
            <p223:instance time="2024-03-07T20:06:04.794" authorId="{C0094CA8-4304-623F-F491-04902ADC8268}"/>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8244F5-14DB-4689-9494-8C4839E48744}" type="doc">
      <dgm:prSet loTypeId="urn:microsoft.com/office/officeart/2005/8/layout/cycle8" loCatId="cycle" qsTypeId="urn:microsoft.com/office/officeart/2005/8/quickstyle/simple1" qsCatId="simple" csTypeId="urn:microsoft.com/office/officeart/2005/8/colors/accent1_2" csCatId="accent1" phldr="1"/>
      <dgm:spPr/>
    </dgm:pt>
    <dgm:pt modelId="{D416DFC4-DD8F-4915-8546-EA2440F3DADE}">
      <dgm:prSet phldrT="[Text]"/>
      <dgm:spPr/>
      <dgm:t>
        <a:bodyPr/>
        <a:lstStyle/>
        <a:p>
          <a:r>
            <a:rPr lang="en-US"/>
            <a:t>Year 2: Assess &amp; Report on Plan Progress</a:t>
          </a:r>
        </a:p>
      </dgm:t>
    </dgm:pt>
    <dgm:pt modelId="{65D19512-3640-4450-B7FD-1DDD8D53FF6C}" type="parTrans" cxnId="{4E0401A3-582F-4DE0-AC28-1DAA17F468CE}">
      <dgm:prSet/>
      <dgm:spPr/>
      <dgm:t>
        <a:bodyPr/>
        <a:lstStyle/>
        <a:p>
          <a:endParaRPr lang="en-US"/>
        </a:p>
      </dgm:t>
    </dgm:pt>
    <dgm:pt modelId="{266DCC56-41DF-49E0-A4A0-7458E39A089A}" type="sibTrans" cxnId="{4E0401A3-582F-4DE0-AC28-1DAA17F468CE}">
      <dgm:prSet/>
      <dgm:spPr/>
      <dgm:t>
        <a:bodyPr/>
        <a:lstStyle/>
        <a:p>
          <a:endParaRPr lang="en-US"/>
        </a:p>
      </dgm:t>
    </dgm:pt>
    <dgm:pt modelId="{0E40A65B-956F-4286-A1A6-CC31C0206FA2}">
      <dgm:prSet phldrT="[Text]"/>
      <dgm:spPr>
        <a:solidFill>
          <a:schemeClr val="accent1">
            <a:lumMod val="50000"/>
          </a:schemeClr>
        </a:solidFill>
      </dgm:spPr>
      <dgm:t>
        <a:bodyPr/>
        <a:lstStyle/>
        <a:p>
          <a:r>
            <a:rPr lang="en-US"/>
            <a:t>Year 3: Assess &amp; Report on Plan Progress</a:t>
          </a:r>
        </a:p>
      </dgm:t>
    </dgm:pt>
    <dgm:pt modelId="{15459E8B-7E13-4E94-A413-EF3BFFD39238}" type="parTrans" cxnId="{70A6ED94-081D-41BC-ABC4-43040B438265}">
      <dgm:prSet/>
      <dgm:spPr/>
      <dgm:t>
        <a:bodyPr/>
        <a:lstStyle/>
        <a:p>
          <a:endParaRPr lang="en-US"/>
        </a:p>
      </dgm:t>
    </dgm:pt>
    <dgm:pt modelId="{21817FB3-BDA8-49D8-B0AC-94BA9FF030C2}" type="sibTrans" cxnId="{70A6ED94-081D-41BC-ABC4-43040B438265}">
      <dgm:prSet/>
      <dgm:spPr/>
      <dgm:t>
        <a:bodyPr/>
        <a:lstStyle/>
        <a:p>
          <a:endParaRPr lang="en-US"/>
        </a:p>
      </dgm:t>
    </dgm:pt>
    <dgm:pt modelId="{07BAEA02-7E8E-4D1B-91EB-BB4163612D0C}">
      <dgm:prSet phldrT="[Text]"/>
      <dgm:spPr>
        <a:solidFill>
          <a:schemeClr val="accent1">
            <a:lumMod val="40000"/>
            <a:lumOff val="60000"/>
          </a:schemeClr>
        </a:solidFill>
      </dgm:spPr>
      <dgm:t>
        <a:bodyPr/>
        <a:lstStyle/>
        <a:p>
          <a:r>
            <a:rPr lang="en-US"/>
            <a:t>Year 1: Develop Plan and Goals</a:t>
          </a:r>
        </a:p>
      </dgm:t>
    </dgm:pt>
    <dgm:pt modelId="{55551670-E955-4A82-8660-CE6C4A2D2879}" type="sibTrans" cxnId="{6D2323A7-2549-4041-8DBD-0F713E0859B9}">
      <dgm:prSet/>
      <dgm:spPr/>
      <dgm:t>
        <a:bodyPr/>
        <a:lstStyle/>
        <a:p>
          <a:endParaRPr lang="en-US"/>
        </a:p>
      </dgm:t>
    </dgm:pt>
    <dgm:pt modelId="{5FB36770-6344-4E2D-99F0-5FEDE8C91ACA}" type="parTrans" cxnId="{6D2323A7-2549-4041-8DBD-0F713E0859B9}">
      <dgm:prSet/>
      <dgm:spPr/>
      <dgm:t>
        <a:bodyPr/>
        <a:lstStyle/>
        <a:p>
          <a:endParaRPr lang="en-US"/>
        </a:p>
      </dgm:t>
    </dgm:pt>
    <dgm:pt modelId="{18EC9E66-407D-4AD5-9683-ED31A7C2FDCC}" type="pres">
      <dgm:prSet presAssocID="{9C8244F5-14DB-4689-9494-8C4839E48744}" presName="compositeShape" presStyleCnt="0">
        <dgm:presLayoutVars>
          <dgm:chMax val="7"/>
          <dgm:dir/>
          <dgm:resizeHandles val="exact"/>
        </dgm:presLayoutVars>
      </dgm:prSet>
      <dgm:spPr/>
    </dgm:pt>
    <dgm:pt modelId="{1E2454D3-0C07-4325-B348-4ACDABE7694A}" type="pres">
      <dgm:prSet presAssocID="{9C8244F5-14DB-4689-9494-8C4839E48744}" presName="wedge1" presStyleLbl="node1" presStyleIdx="0" presStyleCnt="3"/>
      <dgm:spPr/>
    </dgm:pt>
    <dgm:pt modelId="{D2F53AB8-A791-456A-9EAD-2D785228353F}" type="pres">
      <dgm:prSet presAssocID="{9C8244F5-14DB-4689-9494-8C4839E48744}" presName="dummy1a" presStyleCnt="0"/>
      <dgm:spPr/>
    </dgm:pt>
    <dgm:pt modelId="{21132ADD-159D-4ED2-831B-B9DE9468E073}" type="pres">
      <dgm:prSet presAssocID="{9C8244F5-14DB-4689-9494-8C4839E48744}" presName="dummy1b" presStyleCnt="0"/>
      <dgm:spPr/>
    </dgm:pt>
    <dgm:pt modelId="{8DA86757-DB28-43B0-B1A4-9A8BB40E4176}" type="pres">
      <dgm:prSet presAssocID="{9C8244F5-14DB-4689-9494-8C4839E48744}" presName="wedge1Tx" presStyleLbl="node1" presStyleIdx="0" presStyleCnt="3">
        <dgm:presLayoutVars>
          <dgm:chMax val="0"/>
          <dgm:chPref val="0"/>
          <dgm:bulletEnabled val="1"/>
        </dgm:presLayoutVars>
      </dgm:prSet>
      <dgm:spPr/>
    </dgm:pt>
    <dgm:pt modelId="{211D8389-05DD-4D23-8070-99796561CE83}" type="pres">
      <dgm:prSet presAssocID="{9C8244F5-14DB-4689-9494-8C4839E48744}" presName="wedge2" presStyleLbl="node1" presStyleIdx="1" presStyleCnt="3"/>
      <dgm:spPr/>
    </dgm:pt>
    <dgm:pt modelId="{A96789DB-9131-493D-9E43-478954AC2255}" type="pres">
      <dgm:prSet presAssocID="{9C8244F5-14DB-4689-9494-8C4839E48744}" presName="dummy2a" presStyleCnt="0"/>
      <dgm:spPr/>
    </dgm:pt>
    <dgm:pt modelId="{EB8AF69C-E382-4C94-ABC9-DACA634782F6}" type="pres">
      <dgm:prSet presAssocID="{9C8244F5-14DB-4689-9494-8C4839E48744}" presName="dummy2b" presStyleCnt="0"/>
      <dgm:spPr/>
    </dgm:pt>
    <dgm:pt modelId="{4B96CD16-061D-4DD8-BE68-E2026DD9B291}" type="pres">
      <dgm:prSet presAssocID="{9C8244F5-14DB-4689-9494-8C4839E48744}" presName="wedge2Tx" presStyleLbl="node1" presStyleIdx="1" presStyleCnt="3">
        <dgm:presLayoutVars>
          <dgm:chMax val="0"/>
          <dgm:chPref val="0"/>
          <dgm:bulletEnabled val="1"/>
        </dgm:presLayoutVars>
      </dgm:prSet>
      <dgm:spPr/>
    </dgm:pt>
    <dgm:pt modelId="{EC12570D-0359-449B-BE27-CDA21A1539E8}" type="pres">
      <dgm:prSet presAssocID="{9C8244F5-14DB-4689-9494-8C4839E48744}" presName="wedge3" presStyleLbl="node1" presStyleIdx="2" presStyleCnt="3"/>
      <dgm:spPr/>
    </dgm:pt>
    <dgm:pt modelId="{FB2E78A3-66AE-43C9-BAEC-6FB018DC7FCA}" type="pres">
      <dgm:prSet presAssocID="{9C8244F5-14DB-4689-9494-8C4839E48744}" presName="dummy3a" presStyleCnt="0"/>
      <dgm:spPr/>
    </dgm:pt>
    <dgm:pt modelId="{2223297F-82DC-4666-8EC3-DECFA7209E94}" type="pres">
      <dgm:prSet presAssocID="{9C8244F5-14DB-4689-9494-8C4839E48744}" presName="dummy3b" presStyleCnt="0"/>
      <dgm:spPr/>
    </dgm:pt>
    <dgm:pt modelId="{C1D1D8C4-4207-47A5-BD95-29AA5DB20AC3}" type="pres">
      <dgm:prSet presAssocID="{9C8244F5-14DB-4689-9494-8C4839E48744}" presName="wedge3Tx" presStyleLbl="node1" presStyleIdx="2" presStyleCnt="3">
        <dgm:presLayoutVars>
          <dgm:chMax val="0"/>
          <dgm:chPref val="0"/>
          <dgm:bulletEnabled val="1"/>
        </dgm:presLayoutVars>
      </dgm:prSet>
      <dgm:spPr/>
    </dgm:pt>
    <dgm:pt modelId="{7224131B-1581-44D0-9E9E-8F82E0F12227}" type="pres">
      <dgm:prSet presAssocID="{266DCC56-41DF-49E0-A4A0-7458E39A089A}" presName="arrowWedge1" presStyleLbl="fgSibTrans2D1" presStyleIdx="0" presStyleCnt="3"/>
      <dgm:spPr/>
    </dgm:pt>
    <dgm:pt modelId="{C49B2EB7-DDBA-4A9B-BC10-FF32EC046CC0}" type="pres">
      <dgm:prSet presAssocID="{21817FB3-BDA8-49D8-B0AC-94BA9FF030C2}" presName="arrowWedge2" presStyleLbl="fgSibTrans2D1" presStyleIdx="1" presStyleCnt="3"/>
      <dgm:spPr/>
    </dgm:pt>
    <dgm:pt modelId="{C9827C18-9034-4AE0-A9E2-DDFBF569CFF8}" type="pres">
      <dgm:prSet presAssocID="{55551670-E955-4A82-8660-CE6C4A2D2879}" presName="arrowWedge3" presStyleLbl="fgSibTrans2D1" presStyleIdx="2" presStyleCnt="3"/>
      <dgm:spPr/>
    </dgm:pt>
  </dgm:ptLst>
  <dgm:cxnLst>
    <dgm:cxn modelId="{CE9E6D10-D90E-49FE-B299-8AB8A2EE04AB}" type="presOf" srcId="{07BAEA02-7E8E-4D1B-91EB-BB4163612D0C}" destId="{C1D1D8C4-4207-47A5-BD95-29AA5DB20AC3}" srcOrd="1" destOrd="0" presId="urn:microsoft.com/office/officeart/2005/8/layout/cycle8"/>
    <dgm:cxn modelId="{16621D66-F8D4-42DB-9ACC-DE2D0BF5B026}" type="presOf" srcId="{0E40A65B-956F-4286-A1A6-CC31C0206FA2}" destId="{211D8389-05DD-4D23-8070-99796561CE83}" srcOrd="0" destOrd="0" presId="urn:microsoft.com/office/officeart/2005/8/layout/cycle8"/>
    <dgm:cxn modelId="{70A6ED94-081D-41BC-ABC4-43040B438265}" srcId="{9C8244F5-14DB-4689-9494-8C4839E48744}" destId="{0E40A65B-956F-4286-A1A6-CC31C0206FA2}" srcOrd="1" destOrd="0" parTransId="{15459E8B-7E13-4E94-A413-EF3BFFD39238}" sibTransId="{21817FB3-BDA8-49D8-B0AC-94BA9FF030C2}"/>
    <dgm:cxn modelId="{316C83A0-AA31-4354-A627-78C05EF31E68}" type="presOf" srcId="{D416DFC4-DD8F-4915-8546-EA2440F3DADE}" destId="{8DA86757-DB28-43B0-B1A4-9A8BB40E4176}" srcOrd="1" destOrd="0" presId="urn:microsoft.com/office/officeart/2005/8/layout/cycle8"/>
    <dgm:cxn modelId="{4E0401A3-582F-4DE0-AC28-1DAA17F468CE}" srcId="{9C8244F5-14DB-4689-9494-8C4839E48744}" destId="{D416DFC4-DD8F-4915-8546-EA2440F3DADE}" srcOrd="0" destOrd="0" parTransId="{65D19512-3640-4450-B7FD-1DDD8D53FF6C}" sibTransId="{266DCC56-41DF-49E0-A4A0-7458E39A089A}"/>
    <dgm:cxn modelId="{6D2323A7-2549-4041-8DBD-0F713E0859B9}" srcId="{9C8244F5-14DB-4689-9494-8C4839E48744}" destId="{07BAEA02-7E8E-4D1B-91EB-BB4163612D0C}" srcOrd="2" destOrd="0" parTransId="{5FB36770-6344-4E2D-99F0-5FEDE8C91ACA}" sibTransId="{55551670-E955-4A82-8660-CE6C4A2D2879}"/>
    <dgm:cxn modelId="{F572C0CA-F6B3-4899-9ADC-1B247CAB8266}" type="presOf" srcId="{9C8244F5-14DB-4689-9494-8C4839E48744}" destId="{18EC9E66-407D-4AD5-9683-ED31A7C2FDCC}" srcOrd="0" destOrd="0" presId="urn:microsoft.com/office/officeart/2005/8/layout/cycle8"/>
    <dgm:cxn modelId="{B248B4D3-1018-4CEB-A98E-8265F533A488}" type="presOf" srcId="{07BAEA02-7E8E-4D1B-91EB-BB4163612D0C}" destId="{EC12570D-0359-449B-BE27-CDA21A1539E8}" srcOrd="0" destOrd="0" presId="urn:microsoft.com/office/officeart/2005/8/layout/cycle8"/>
    <dgm:cxn modelId="{979FBAEA-014F-484C-8873-41325FD02222}" type="presOf" srcId="{D416DFC4-DD8F-4915-8546-EA2440F3DADE}" destId="{1E2454D3-0C07-4325-B348-4ACDABE7694A}" srcOrd="0" destOrd="0" presId="urn:microsoft.com/office/officeart/2005/8/layout/cycle8"/>
    <dgm:cxn modelId="{28DB0AF6-BF57-45EF-834D-0F20FD12BE24}" type="presOf" srcId="{0E40A65B-956F-4286-A1A6-CC31C0206FA2}" destId="{4B96CD16-061D-4DD8-BE68-E2026DD9B291}" srcOrd="1" destOrd="0" presId="urn:microsoft.com/office/officeart/2005/8/layout/cycle8"/>
    <dgm:cxn modelId="{068C4C1D-909B-4B56-B1A7-3F6543066D7B}" type="presParOf" srcId="{18EC9E66-407D-4AD5-9683-ED31A7C2FDCC}" destId="{1E2454D3-0C07-4325-B348-4ACDABE7694A}" srcOrd="0" destOrd="0" presId="urn:microsoft.com/office/officeart/2005/8/layout/cycle8"/>
    <dgm:cxn modelId="{C759F47A-B0A6-4DF6-B0A3-1C8536F0AF46}" type="presParOf" srcId="{18EC9E66-407D-4AD5-9683-ED31A7C2FDCC}" destId="{D2F53AB8-A791-456A-9EAD-2D785228353F}" srcOrd="1" destOrd="0" presId="urn:microsoft.com/office/officeart/2005/8/layout/cycle8"/>
    <dgm:cxn modelId="{3D67D77E-ADB8-4773-91DA-F4DC28D25CE6}" type="presParOf" srcId="{18EC9E66-407D-4AD5-9683-ED31A7C2FDCC}" destId="{21132ADD-159D-4ED2-831B-B9DE9468E073}" srcOrd="2" destOrd="0" presId="urn:microsoft.com/office/officeart/2005/8/layout/cycle8"/>
    <dgm:cxn modelId="{8DE5A34B-C311-4821-945C-F35B631EBADB}" type="presParOf" srcId="{18EC9E66-407D-4AD5-9683-ED31A7C2FDCC}" destId="{8DA86757-DB28-43B0-B1A4-9A8BB40E4176}" srcOrd="3" destOrd="0" presId="urn:microsoft.com/office/officeart/2005/8/layout/cycle8"/>
    <dgm:cxn modelId="{7D382A27-882C-4A2A-930B-90B3814F6303}" type="presParOf" srcId="{18EC9E66-407D-4AD5-9683-ED31A7C2FDCC}" destId="{211D8389-05DD-4D23-8070-99796561CE83}" srcOrd="4" destOrd="0" presId="urn:microsoft.com/office/officeart/2005/8/layout/cycle8"/>
    <dgm:cxn modelId="{F6D3F6A5-E8A4-4A34-ADEB-59836EEE1272}" type="presParOf" srcId="{18EC9E66-407D-4AD5-9683-ED31A7C2FDCC}" destId="{A96789DB-9131-493D-9E43-478954AC2255}" srcOrd="5" destOrd="0" presId="urn:microsoft.com/office/officeart/2005/8/layout/cycle8"/>
    <dgm:cxn modelId="{79A88BC9-D7B4-46FE-A69D-FAABC05D4FE5}" type="presParOf" srcId="{18EC9E66-407D-4AD5-9683-ED31A7C2FDCC}" destId="{EB8AF69C-E382-4C94-ABC9-DACA634782F6}" srcOrd="6" destOrd="0" presId="urn:microsoft.com/office/officeart/2005/8/layout/cycle8"/>
    <dgm:cxn modelId="{ED0D6398-B4CC-472E-8BEB-6755A17A5EB6}" type="presParOf" srcId="{18EC9E66-407D-4AD5-9683-ED31A7C2FDCC}" destId="{4B96CD16-061D-4DD8-BE68-E2026DD9B291}" srcOrd="7" destOrd="0" presId="urn:microsoft.com/office/officeart/2005/8/layout/cycle8"/>
    <dgm:cxn modelId="{9C771A1B-8CBE-4207-9FF2-48CFB5571BBE}" type="presParOf" srcId="{18EC9E66-407D-4AD5-9683-ED31A7C2FDCC}" destId="{EC12570D-0359-449B-BE27-CDA21A1539E8}" srcOrd="8" destOrd="0" presId="urn:microsoft.com/office/officeart/2005/8/layout/cycle8"/>
    <dgm:cxn modelId="{91E50A17-5BE9-4128-B5DF-FA174C439E81}" type="presParOf" srcId="{18EC9E66-407D-4AD5-9683-ED31A7C2FDCC}" destId="{FB2E78A3-66AE-43C9-BAEC-6FB018DC7FCA}" srcOrd="9" destOrd="0" presId="urn:microsoft.com/office/officeart/2005/8/layout/cycle8"/>
    <dgm:cxn modelId="{D69F8929-2505-407F-834A-166FC83C1AEB}" type="presParOf" srcId="{18EC9E66-407D-4AD5-9683-ED31A7C2FDCC}" destId="{2223297F-82DC-4666-8EC3-DECFA7209E94}" srcOrd="10" destOrd="0" presId="urn:microsoft.com/office/officeart/2005/8/layout/cycle8"/>
    <dgm:cxn modelId="{D9D11D10-40AC-45C5-B533-EC6246387332}" type="presParOf" srcId="{18EC9E66-407D-4AD5-9683-ED31A7C2FDCC}" destId="{C1D1D8C4-4207-47A5-BD95-29AA5DB20AC3}" srcOrd="11" destOrd="0" presId="urn:microsoft.com/office/officeart/2005/8/layout/cycle8"/>
    <dgm:cxn modelId="{4E9C0137-E841-47DC-A279-2C999D236E46}" type="presParOf" srcId="{18EC9E66-407D-4AD5-9683-ED31A7C2FDCC}" destId="{7224131B-1581-44D0-9E9E-8F82E0F12227}" srcOrd="12" destOrd="0" presId="urn:microsoft.com/office/officeart/2005/8/layout/cycle8"/>
    <dgm:cxn modelId="{A76379B0-0950-467D-A9C5-F7AB22CBFE61}" type="presParOf" srcId="{18EC9E66-407D-4AD5-9683-ED31A7C2FDCC}" destId="{C49B2EB7-DDBA-4A9B-BC10-FF32EC046CC0}" srcOrd="13" destOrd="0" presId="urn:microsoft.com/office/officeart/2005/8/layout/cycle8"/>
    <dgm:cxn modelId="{F6149796-BAF1-4D12-8E4B-ADE96713C5D6}" type="presParOf" srcId="{18EC9E66-407D-4AD5-9683-ED31A7C2FDCC}" destId="{C9827C18-9034-4AE0-A9E2-DDFBF569CFF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454D3-0C07-4325-B348-4ACDABE7694A}">
      <dsp:nvSpPr>
        <dsp:cNvPr id="0" name=""/>
        <dsp:cNvSpPr/>
      </dsp:nvSpPr>
      <dsp:spPr>
        <a:xfrm>
          <a:off x="1996186" y="295357"/>
          <a:ext cx="3816933" cy="381693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Year 2: Assess &amp; Report on Plan Progress</a:t>
          </a:r>
        </a:p>
      </dsp:txBody>
      <dsp:txXfrm>
        <a:off x="4007801" y="1104184"/>
        <a:ext cx="1363190" cy="1135992"/>
      </dsp:txXfrm>
    </dsp:sp>
    <dsp:sp modelId="{211D8389-05DD-4D23-8070-99796561CE83}">
      <dsp:nvSpPr>
        <dsp:cNvPr id="0" name=""/>
        <dsp:cNvSpPr/>
      </dsp:nvSpPr>
      <dsp:spPr>
        <a:xfrm>
          <a:off x="1917575" y="431676"/>
          <a:ext cx="3816933" cy="3816933"/>
        </a:xfrm>
        <a:prstGeom prst="pie">
          <a:avLst>
            <a:gd name="adj1" fmla="val 1800000"/>
            <a:gd name="adj2" fmla="val 900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Year 3: Assess &amp; Report on Plan Progress</a:t>
          </a:r>
        </a:p>
      </dsp:txBody>
      <dsp:txXfrm>
        <a:off x="2826369" y="2908139"/>
        <a:ext cx="2044785" cy="999672"/>
      </dsp:txXfrm>
    </dsp:sp>
    <dsp:sp modelId="{EC12570D-0359-449B-BE27-CDA21A1539E8}">
      <dsp:nvSpPr>
        <dsp:cNvPr id="0" name=""/>
        <dsp:cNvSpPr/>
      </dsp:nvSpPr>
      <dsp:spPr>
        <a:xfrm>
          <a:off x="1838965" y="295357"/>
          <a:ext cx="3816933" cy="3816933"/>
        </a:xfrm>
        <a:prstGeom prst="pie">
          <a:avLst>
            <a:gd name="adj1" fmla="val 9000000"/>
            <a:gd name="adj2" fmla="val 1620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Year 1: Develop Plan and Goals</a:t>
          </a:r>
        </a:p>
      </dsp:txBody>
      <dsp:txXfrm>
        <a:off x="2281093" y="1104184"/>
        <a:ext cx="1363190" cy="1135992"/>
      </dsp:txXfrm>
    </dsp:sp>
    <dsp:sp modelId="{7224131B-1581-44D0-9E9E-8F82E0F12227}">
      <dsp:nvSpPr>
        <dsp:cNvPr id="0" name=""/>
        <dsp:cNvSpPr/>
      </dsp:nvSpPr>
      <dsp:spPr>
        <a:xfrm>
          <a:off x="1760215" y="59071"/>
          <a:ext cx="4289505" cy="428950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9B2EB7-DDBA-4A9B-BC10-FF32EC046CC0}">
      <dsp:nvSpPr>
        <dsp:cNvPr id="0" name=""/>
        <dsp:cNvSpPr/>
      </dsp:nvSpPr>
      <dsp:spPr>
        <a:xfrm>
          <a:off x="1681289" y="195149"/>
          <a:ext cx="4289505" cy="428950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827C18-9034-4AE0-A9E2-DDFBF569CFF8}">
      <dsp:nvSpPr>
        <dsp:cNvPr id="0" name=""/>
        <dsp:cNvSpPr/>
      </dsp:nvSpPr>
      <dsp:spPr>
        <a:xfrm>
          <a:off x="1602363" y="59071"/>
          <a:ext cx="4289505" cy="428950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C0BC67-23C9-2F48-B20A-1DB1D07B1001}" type="datetimeFigureOut">
              <a:rPr lang="en-US" smtClean="0"/>
              <a:t>3/10/2025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6D5A1F-1E19-AB4D-9F91-E209B821ADD1}" type="slidenum">
              <a:rPr lang="en-US" smtClean="0"/>
              <a:t>‹#›</a:t>
            </a:fld>
            <a:endParaRPr lang="en-US"/>
          </a:p>
        </p:txBody>
      </p:sp>
    </p:spTree>
    <p:extLst>
      <p:ext uri="{BB962C8B-B14F-4D97-AF65-F5344CB8AC3E}">
        <p14:creationId xmlns:p14="http://schemas.microsoft.com/office/powerpoint/2010/main" val="100158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D5A1F-1E19-AB4D-9F91-E209B821ADD1}" type="slidenum">
              <a:rPr lang="en-US" smtClean="0"/>
              <a:t>1</a:t>
            </a:fld>
            <a:endParaRPr lang="en-US"/>
          </a:p>
        </p:txBody>
      </p:sp>
    </p:spTree>
    <p:extLst>
      <p:ext uri="{BB962C8B-B14F-4D97-AF65-F5344CB8AC3E}">
        <p14:creationId xmlns:p14="http://schemas.microsoft.com/office/powerpoint/2010/main" val="20420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25</a:t>
            </a:fld>
            <a:endParaRPr lang="en-US"/>
          </a:p>
        </p:txBody>
      </p:sp>
    </p:spTree>
    <p:extLst>
      <p:ext uri="{BB962C8B-B14F-4D97-AF65-F5344CB8AC3E}">
        <p14:creationId xmlns:p14="http://schemas.microsoft.com/office/powerpoint/2010/main" val="286134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D5A1F-1E19-AB4D-9F91-E209B821ADD1}" type="slidenum">
              <a:rPr lang="en-US" smtClean="0"/>
              <a:t>2</a:t>
            </a:fld>
            <a:endParaRPr lang="en-US"/>
          </a:p>
        </p:txBody>
      </p:sp>
    </p:spTree>
    <p:extLst>
      <p:ext uri="{BB962C8B-B14F-4D97-AF65-F5344CB8AC3E}">
        <p14:creationId xmlns:p14="http://schemas.microsoft.com/office/powerpoint/2010/main" val="49934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46D5A1F-1E19-AB4D-9F91-E209B821ADD1}" type="slidenum">
              <a:rPr lang="en-US" smtClean="0"/>
              <a:t>4</a:t>
            </a:fld>
            <a:endParaRPr lang="en-US"/>
          </a:p>
        </p:txBody>
      </p:sp>
    </p:spTree>
    <p:extLst>
      <p:ext uri="{BB962C8B-B14F-4D97-AF65-F5344CB8AC3E}">
        <p14:creationId xmlns:p14="http://schemas.microsoft.com/office/powerpoint/2010/main" val="424336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46D5A1F-1E19-AB4D-9F91-E209B821ADD1}" type="slidenum">
              <a:rPr lang="en-US" smtClean="0"/>
              <a:t>6</a:t>
            </a:fld>
            <a:endParaRPr lang="en-US"/>
          </a:p>
        </p:txBody>
      </p:sp>
    </p:spTree>
    <p:extLst>
      <p:ext uri="{BB962C8B-B14F-4D97-AF65-F5344CB8AC3E}">
        <p14:creationId xmlns:p14="http://schemas.microsoft.com/office/powerpoint/2010/main" val="395615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7</a:t>
            </a:fld>
            <a:endParaRPr lang="en-US"/>
          </a:p>
        </p:txBody>
      </p:sp>
    </p:spTree>
    <p:extLst>
      <p:ext uri="{BB962C8B-B14F-4D97-AF65-F5344CB8AC3E}">
        <p14:creationId xmlns:p14="http://schemas.microsoft.com/office/powerpoint/2010/main" val="127148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46D5A1F-1E19-AB4D-9F91-E209B821ADD1}" type="slidenum">
              <a:rPr lang="en-US" smtClean="0"/>
              <a:t>12</a:t>
            </a:fld>
            <a:endParaRPr lang="en-US"/>
          </a:p>
        </p:txBody>
      </p:sp>
    </p:spTree>
    <p:extLst>
      <p:ext uri="{BB962C8B-B14F-4D97-AF65-F5344CB8AC3E}">
        <p14:creationId xmlns:p14="http://schemas.microsoft.com/office/powerpoint/2010/main" val="158842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5A1F-1E19-AB4D-9F91-E209B821ADD1}" type="slidenum">
              <a:rPr lang="en-US" smtClean="0"/>
              <a:t>18</a:t>
            </a:fld>
            <a:endParaRPr lang="en-US"/>
          </a:p>
        </p:txBody>
      </p:sp>
    </p:spTree>
    <p:extLst>
      <p:ext uri="{BB962C8B-B14F-4D97-AF65-F5344CB8AC3E}">
        <p14:creationId xmlns:p14="http://schemas.microsoft.com/office/powerpoint/2010/main" val="47556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46D5A1F-1E19-AB4D-9F91-E209B821ADD1}" type="slidenum">
              <a:rPr lang="en-US" smtClean="0"/>
              <a:t>20</a:t>
            </a:fld>
            <a:endParaRPr lang="en-US"/>
          </a:p>
        </p:txBody>
      </p:sp>
    </p:spTree>
    <p:extLst>
      <p:ext uri="{BB962C8B-B14F-4D97-AF65-F5344CB8AC3E}">
        <p14:creationId xmlns:p14="http://schemas.microsoft.com/office/powerpoint/2010/main" val="4185424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46D5A1F-1E19-AB4D-9F91-E209B821ADD1}" type="slidenum">
              <a:rPr lang="en-US" smtClean="0"/>
              <a:t>23</a:t>
            </a:fld>
            <a:endParaRPr lang="en-US"/>
          </a:p>
        </p:txBody>
      </p:sp>
    </p:spTree>
    <p:extLst>
      <p:ext uri="{BB962C8B-B14F-4D97-AF65-F5344CB8AC3E}">
        <p14:creationId xmlns:p14="http://schemas.microsoft.com/office/powerpoint/2010/main" val="1751701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nnepin Coun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p>
        </p:txBody>
      </p:sp>
      <p:sp>
        <p:nvSpPr>
          <p:cNvPr id="4"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p>
        </p:txBody>
      </p:sp>
      <p:sp>
        <p:nvSpPr>
          <p:cNvPr id="1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2CF2B1C-D339-4B39-99A3-9C9269834B47}" type="datetime1">
              <a:rPr lang="en-US" smtClean="0"/>
              <a:t>3/10/2025</a:t>
            </a:fld>
            <a:endParaRPr lang="en-US"/>
          </a:p>
        </p:txBody>
      </p:sp>
      <p:sp>
        <p:nvSpPr>
          <p:cNvPr id="1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u="none">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90879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ontent B">
    <p:bg>
      <p:bgPr>
        <a:solidFill>
          <a:schemeClr val="accent1"/>
        </a:solidFill>
        <a:effectLst/>
      </p:bgPr>
    </p:bg>
    <p:spTree>
      <p:nvGrpSpPr>
        <p:cNvPr id="1" name=""/>
        <p:cNvGrpSpPr/>
        <p:nvPr/>
      </p:nvGrpSpPr>
      <p:grpSpPr>
        <a:xfrm>
          <a:off x="0" y="0"/>
          <a:ext cx="0" cy="0"/>
          <a:chOff x="0" y="0"/>
          <a:chExt cx="0" cy="0"/>
        </a:xfrm>
      </p:grpSpPr>
      <p:sp>
        <p:nvSpPr>
          <p:cNvPr id="5"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p>
        </p:txBody>
      </p:sp>
      <p:sp>
        <p:nvSpPr>
          <p:cNvPr id="8" name="Title 1"/>
          <p:cNvSpPr>
            <a:spLocks noGrp="1"/>
          </p:cNvSpPr>
          <p:nvPr>
            <p:ph type="title"/>
          </p:nvPr>
        </p:nvSpPr>
        <p:spPr>
          <a:xfrm>
            <a:off x="838200" y="365125"/>
            <a:ext cx="4954996" cy="1325563"/>
          </a:xfrm>
        </p:spPr>
        <p:txBody>
          <a:bodyPr/>
          <a:lstStyle>
            <a:lvl1pPr>
              <a:defRPr>
                <a:solidFill>
                  <a:schemeClr val="bg2"/>
                </a:solidFill>
              </a:defRPr>
            </a:lvl1pPr>
          </a:lstStyle>
          <a:p>
            <a:r>
              <a:rPr lang="en-US"/>
              <a:t>Click to edit Master title style</a:t>
            </a:r>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C7A03E8-5071-426F-BBFC-806F39D27713}" type="datetime1">
              <a:rPr lang="en-US" smtClean="0"/>
              <a:t>3/10/2025</a:t>
            </a:fld>
            <a:endParaRPr lang="en-US"/>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4577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ption with Content">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838198" y="1212760"/>
            <a:ext cx="4954589" cy="3313684"/>
          </a:xfrm>
        </p:spPr>
        <p:txBody>
          <a:bodyPr anchor="ctr"/>
          <a:lstStyle>
            <a:lvl1pPr marL="0" indent="0">
              <a:spcBef>
                <a:spcPts val="600"/>
              </a:spcBef>
              <a:spcAft>
                <a:spcPts val="600"/>
              </a:spcAft>
              <a:buNone/>
              <a:defRPr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a:t>Click to insert text</a:t>
            </a:r>
          </a:p>
        </p:txBody>
      </p:sp>
      <p:sp>
        <p:nvSpPr>
          <p:cNvPr id="3" name="Content Placeholder 2"/>
          <p:cNvSpPr>
            <a:spLocks noGrp="1"/>
          </p:cNvSpPr>
          <p:nvPr>
            <p:ph sz="quarter" idx="16"/>
          </p:nvPr>
        </p:nvSpPr>
        <p:spPr>
          <a:xfrm>
            <a:off x="6431280" y="0"/>
            <a:ext cx="5760720" cy="6858000"/>
          </a:xfrm>
        </p:spPr>
        <p:txBody>
          <a:bodyPr/>
          <a:lstStyle/>
          <a:p>
            <a:pPr marL="228600" marR="0" lvl="0" indent="-228600" algn="l" defTabSz="914400" rtl="0" eaLnBrk="1" fontAlgn="auto" latinLnBrk="0" hangingPunct="1">
              <a:lnSpc>
                <a:spcPct val="100000"/>
              </a:lnSpc>
              <a:spcBef>
                <a:spcPts val="1000"/>
              </a:spcBef>
              <a:spcAft>
                <a:spcPts val="1200"/>
              </a:spcAft>
              <a:buClrTx/>
              <a:buSzTx/>
              <a:buFont typeface="Arial"/>
              <a:buNone/>
              <a:tabLst/>
              <a:defRPr/>
            </a:pPr>
            <a:r>
              <a:rPr lang="en-US"/>
              <a:t>Click to edit Master text styles</a:t>
            </a:r>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D8C7E71-36C2-4ABA-AF3A-C398CA75BC22}" type="datetime1">
              <a:rPr lang="en-US" smtClean="0"/>
              <a:t>3/10/2025</a:t>
            </a:fld>
            <a:endParaRPr lang="en-US"/>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03534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s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p>
        </p:txBody>
      </p:sp>
      <p:sp>
        <p:nvSpPr>
          <p:cNvPr id="4"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lvl1pPr>
          </a:lstStyle>
          <a:p>
            <a:r>
              <a:rPr lang="en-US"/>
              <a:t>Click icon to add picture</a:t>
            </a:r>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lvl1pPr>
          </a:lstStyle>
          <a:p>
            <a:r>
              <a:rPr lang="en-US"/>
              <a:t>Click icon to add picture</a:t>
            </a:r>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B54623B-B854-44BC-AF39-99FAFB9CA30B}" type="datetime1">
              <a:rPr lang="en-US" smtClean="0"/>
              <a:t>3/10/2025</a:t>
            </a:fld>
            <a:endParaRPr lang="en-US"/>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79538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s with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lvl1pPr>
              <a:defRPr>
                <a:solidFill>
                  <a:schemeClr val="bg1"/>
                </a:solidFill>
              </a:defRPr>
            </a:lvl1pPr>
          </a:lstStyle>
          <a:p>
            <a:r>
              <a:rPr lang="en-US"/>
              <a:t>Click to edit Master title style</a:t>
            </a:r>
          </a:p>
        </p:txBody>
      </p:sp>
      <p:sp>
        <p:nvSpPr>
          <p:cNvPr id="4"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solidFill>
                  <a:schemeClr val="bg1"/>
                </a:solidFill>
              </a:defRPr>
            </a:lvl1pPr>
          </a:lstStyle>
          <a:p>
            <a:r>
              <a:rPr lang="en-US"/>
              <a:t>Click icon to add picture</a:t>
            </a:r>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solidFill>
                  <a:schemeClr val="bg1"/>
                </a:solidFill>
              </a:defRPr>
            </a:lvl1pPr>
          </a:lstStyle>
          <a:p>
            <a:r>
              <a:rPr lang="en-US"/>
              <a:t>Click icon to add picture</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86A9006-0F59-4A55-8631-B1034FE8F419}" type="datetime1">
              <a:rPr lang="en-US" smtClean="0"/>
              <a:t>3/10/2025</a:t>
            </a:fld>
            <a:endParaRPr lang="en-US"/>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38143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onten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lvl1pPr>
          </a:lstStyle>
          <a:p>
            <a:r>
              <a:rPr lang="en-US"/>
              <a:t>Click icon to add picture</a:t>
            </a:r>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lvl1pPr>
          </a:lstStyle>
          <a:p>
            <a:r>
              <a:rPr lang="en-US"/>
              <a:t>Click icon to add picture</a:t>
            </a:r>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lvl1pPr>
          </a:lstStyle>
          <a:p>
            <a:r>
              <a:rPr lang="en-US"/>
              <a:t>Click icon to add picture</a:t>
            </a:r>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1000"/>
              </a:spcBef>
              <a:spcAft>
                <a:spcPts val="12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FD1F568-8353-4B90-9947-9AC553062B79}" type="datetime1">
              <a:rPr lang="en-US" smtClean="0"/>
              <a:t>3/10/2025</a:t>
            </a:fld>
            <a:endParaRPr lang="en-US"/>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083443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ontent(3)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solidFill>
                  <a:schemeClr val="bg1"/>
                </a:solidFill>
              </a:defRPr>
            </a:lvl1pPr>
          </a:lstStyle>
          <a:p>
            <a:r>
              <a:rPr lang="en-US"/>
              <a:t>Click icon to add picture</a:t>
            </a:r>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solidFill>
                  <a:schemeClr val="bg1"/>
                </a:solidFill>
              </a:defRPr>
            </a:lvl1pPr>
          </a:lstStyle>
          <a:p>
            <a:r>
              <a:rPr lang="en-US"/>
              <a:t>Click icon to add picture</a:t>
            </a:r>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solidFill>
                  <a:schemeClr val="bg1"/>
                </a:solidFill>
              </a:defRPr>
            </a:lvl1pPr>
          </a:lstStyle>
          <a:p>
            <a:r>
              <a:rPr lang="en-US"/>
              <a:t>Click icon to add picture</a:t>
            </a:r>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D85D91-1EBF-4DEB-BFAD-CC476E1CAD36}" type="datetime1">
              <a:rPr lang="en-US" smtClean="0"/>
              <a:t>3/10/2025</a:t>
            </a:fld>
            <a:endParaRPr lang="en-US"/>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499986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C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196781" y="365125"/>
            <a:ext cx="4954996" cy="1325563"/>
          </a:xfrm>
        </p:spPr>
        <p:txBody>
          <a:bodyPr/>
          <a:lstStyle/>
          <a:p>
            <a:r>
              <a:rPr lang="en-US"/>
              <a:t>Click to edit Master title style</a:t>
            </a:r>
          </a:p>
        </p:txBody>
      </p:sp>
      <p:sp>
        <p:nvSpPr>
          <p:cNvPr id="5" name="Content Placeholder 6"/>
          <p:cNvSpPr>
            <a:spLocks noGrp="1"/>
          </p:cNvSpPr>
          <p:nvPr>
            <p:ph sz="quarter" idx="13"/>
          </p:nvPr>
        </p:nvSpPr>
        <p:spPr>
          <a:xfrm>
            <a:off x="6196780"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2"/>
          </p:nvPr>
        </p:nvSpPr>
        <p:spPr>
          <a:xfrm>
            <a:off x="6197456" y="6291608"/>
            <a:ext cx="1095411"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8C73B70-75CD-4A1E-8BB0-439AE3CA22C7}" type="datetime1">
              <a:rPr lang="en-US" smtClean="0"/>
              <a:t>3/10/2025</a:t>
            </a:fld>
            <a:endParaRPr lang="en-US"/>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9" name="Slide Number Placeholder 5"/>
          <p:cNvSpPr>
            <a:spLocks noGrp="1"/>
          </p:cNvSpPr>
          <p:nvPr>
            <p:ph type="sldNum" sz="quarter" idx="4"/>
          </p:nvPr>
        </p:nvSpPr>
        <p:spPr>
          <a:xfrm>
            <a:off x="7372152" y="6291608"/>
            <a:ext cx="425594"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458316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Ca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 Placeholder 6"/>
          <p:cNvSpPr>
            <a:spLocks noGrp="1"/>
          </p:cNvSpPr>
          <p:nvPr>
            <p:ph type="body" sz="quarter" idx="20" hasCustomPrompt="1"/>
          </p:nvPr>
        </p:nvSpPr>
        <p:spPr>
          <a:xfrm>
            <a:off x="1606226" y="2555766"/>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8" name="Text Placeholder 6"/>
          <p:cNvSpPr>
            <a:spLocks noGrp="1"/>
          </p:cNvSpPr>
          <p:nvPr>
            <p:ph type="body" sz="quarter" idx="21" hasCustomPrompt="1"/>
          </p:nvPr>
        </p:nvSpPr>
        <p:spPr>
          <a:xfrm>
            <a:off x="5141859" y="2555765"/>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9" name="Text Placeholder 6"/>
          <p:cNvSpPr>
            <a:spLocks noGrp="1"/>
          </p:cNvSpPr>
          <p:nvPr>
            <p:ph type="body" sz="quarter" idx="22" hasCustomPrompt="1"/>
          </p:nvPr>
        </p:nvSpPr>
        <p:spPr>
          <a:xfrm>
            <a:off x="8677492" y="2555764"/>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5807C767-903A-414C-ACF4-866DEBBEE1E1}" type="datetime1">
              <a:rPr lang="en-US" smtClean="0"/>
              <a:t>3/10/2025</a:t>
            </a:fld>
            <a:endParaRPr lang="en-US"/>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783373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2" name="Text Placeholder 6"/>
          <p:cNvSpPr>
            <a:spLocks noGrp="1"/>
          </p:cNvSpPr>
          <p:nvPr>
            <p:ph type="body" sz="quarter" idx="17" hasCustomPrompt="1"/>
          </p:nvPr>
        </p:nvSpPr>
        <p:spPr>
          <a:xfrm>
            <a:off x="838200" y="2270805"/>
            <a:ext cx="2668588" cy="547574"/>
          </a:xfrm>
        </p:spPr>
        <p:txBody>
          <a:bodyPr anchor="ctr">
            <a:normAutofit/>
          </a:bodyPr>
          <a:lstStyle>
            <a:lvl1pPr marL="0" indent="0">
              <a:buNone/>
              <a:defRPr sz="24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Title here</a:t>
            </a:r>
          </a:p>
        </p:txBody>
      </p:sp>
      <p:sp>
        <p:nvSpPr>
          <p:cNvPr id="23" name="Text Placeholder 6"/>
          <p:cNvSpPr>
            <a:spLocks noGrp="1"/>
          </p:cNvSpPr>
          <p:nvPr>
            <p:ph type="body" sz="quarter" idx="18" hasCustomPrompt="1"/>
          </p:nvPr>
        </p:nvSpPr>
        <p:spPr>
          <a:xfrm>
            <a:off x="838200" y="3387863"/>
            <a:ext cx="2668588" cy="547574"/>
          </a:xfrm>
        </p:spPr>
        <p:txBody>
          <a:bodyPr anchor="ctr">
            <a:normAutofit/>
          </a:bodyPr>
          <a:lstStyle>
            <a:lvl1pPr marL="0" indent="0">
              <a:buNone/>
              <a:defRPr sz="2400" baseline="0">
                <a:solidFill>
                  <a:schemeClr val="bg1"/>
                </a:solidFill>
              </a:defRPr>
            </a:lvl1pPr>
          </a:lstStyle>
          <a:p>
            <a:pPr lvl="0"/>
            <a:r>
              <a:rPr lang="en-US"/>
              <a:t>Title here</a:t>
            </a:r>
          </a:p>
        </p:txBody>
      </p:sp>
      <p:sp>
        <p:nvSpPr>
          <p:cNvPr id="24" name="Text Placeholder 6"/>
          <p:cNvSpPr>
            <a:spLocks noGrp="1"/>
          </p:cNvSpPr>
          <p:nvPr>
            <p:ph type="body" sz="quarter" idx="19" hasCustomPrompt="1"/>
          </p:nvPr>
        </p:nvSpPr>
        <p:spPr>
          <a:xfrm>
            <a:off x="838199" y="4504921"/>
            <a:ext cx="2668588" cy="547574"/>
          </a:xfrm>
        </p:spPr>
        <p:txBody>
          <a:bodyPr anchor="ctr">
            <a:normAutofit/>
          </a:bodyPr>
          <a:lstStyle>
            <a:lvl1pPr marL="0" indent="0">
              <a:buNone/>
              <a:defRPr sz="2400" baseline="0">
                <a:solidFill>
                  <a:schemeClr val="bg1"/>
                </a:solidFill>
              </a:defRPr>
            </a:lvl1pPr>
          </a:lstStyle>
          <a:p>
            <a:pPr lvl="0"/>
            <a:r>
              <a:rPr lang="en-US"/>
              <a:t>Title here</a:t>
            </a:r>
          </a:p>
        </p:txBody>
      </p:sp>
      <p:sp>
        <p:nvSpPr>
          <p:cNvPr id="25" name="Text Placeholder 6"/>
          <p:cNvSpPr>
            <a:spLocks noGrp="1"/>
          </p:cNvSpPr>
          <p:nvPr>
            <p:ph type="body" sz="quarter" idx="20" hasCustomPrompt="1"/>
          </p:nvPr>
        </p:nvSpPr>
        <p:spPr>
          <a:xfrm>
            <a:off x="4393018" y="2360689"/>
            <a:ext cx="6960782" cy="547574"/>
          </a:xfrm>
        </p:spPr>
        <p:txBody>
          <a:bodyPr anchor="ctr">
            <a:normAutofit/>
          </a:bodyPr>
          <a:lstStyle>
            <a:lvl1pPr marL="0" indent="0">
              <a:buNone/>
              <a:defRPr sz="2400" baseline="0">
                <a:solidFill>
                  <a:schemeClr val="bg1"/>
                </a:solidFill>
              </a:defRPr>
            </a:lvl1pPr>
          </a:lstStyle>
          <a:p>
            <a:pPr lvl="0"/>
            <a:r>
              <a:rPr lang="en-US"/>
              <a:t>Explain here</a:t>
            </a:r>
          </a:p>
        </p:txBody>
      </p:sp>
      <p:sp>
        <p:nvSpPr>
          <p:cNvPr id="26" name="Text Placeholder 6"/>
          <p:cNvSpPr>
            <a:spLocks noGrp="1"/>
          </p:cNvSpPr>
          <p:nvPr>
            <p:ph type="body" sz="quarter" idx="21" hasCustomPrompt="1"/>
          </p:nvPr>
        </p:nvSpPr>
        <p:spPr>
          <a:xfrm>
            <a:off x="4393018" y="3487382"/>
            <a:ext cx="6960782" cy="547574"/>
          </a:xfrm>
        </p:spPr>
        <p:txBody>
          <a:bodyPr anchor="ctr">
            <a:normAutofit/>
          </a:bodyPr>
          <a:lstStyle>
            <a:lvl1pPr marL="0" indent="0">
              <a:buNone/>
              <a:defRPr sz="2400" baseline="0">
                <a:solidFill>
                  <a:schemeClr val="bg1"/>
                </a:solidFill>
              </a:defRPr>
            </a:lvl1pPr>
          </a:lstStyle>
          <a:p>
            <a:pPr lvl="0"/>
            <a:r>
              <a:rPr lang="en-US"/>
              <a:t>Explain here</a:t>
            </a:r>
          </a:p>
        </p:txBody>
      </p:sp>
      <p:sp>
        <p:nvSpPr>
          <p:cNvPr id="27" name="Text Placeholder 6"/>
          <p:cNvSpPr>
            <a:spLocks noGrp="1"/>
          </p:cNvSpPr>
          <p:nvPr>
            <p:ph type="body" sz="quarter" idx="22" hasCustomPrompt="1"/>
          </p:nvPr>
        </p:nvSpPr>
        <p:spPr>
          <a:xfrm>
            <a:off x="4393018" y="4603767"/>
            <a:ext cx="6960782" cy="547574"/>
          </a:xfrm>
        </p:spPr>
        <p:txBody>
          <a:bodyPr anchor="ctr">
            <a:normAutofit/>
          </a:bodyPr>
          <a:lstStyle>
            <a:lvl1pPr marL="0" indent="0">
              <a:buNone/>
              <a:defRPr sz="2400" baseline="0">
                <a:solidFill>
                  <a:schemeClr val="bg1"/>
                </a:solidFill>
              </a:defRPr>
            </a:lvl1pPr>
          </a:lstStyle>
          <a:p>
            <a:pPr lvl="0"/>
            <a:r>
              <a:rPr lang="en-US"/>
              <a:t>Explain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E6CB594-587B-408F-8498-0FDC16E47627}" type="datetime1">
              <a:rPr lang="en-US" smtClean="0"/>
              <a:t>3/10/2025</a:t>
            </a:fld>
            <a:endParaRPr lang="en-US"/>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00458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4572001"/>
            <a:ext cx="12192000" cy="110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726540"/>
            <a:ext cx="10515600" cy="533949"/>
          </a:xfrm>
        </p:spPr>
        <p:txBody>
          <a:bodyPr anchor="ctr"/>
          <a:lstStyle>
            <a:lvl1pPr>
              <a:defRPr b="0" i="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a:t>Click to edit Master title style</a:t>
            </a:r>
          </a:p>
        </p:txBody>
      </p:sp>
      <p:sp>
        <p:nvSpPr>
          <p:cNvPr id="5" name="Picture Placeholder 4"/>
          <p:cNvSpPr>
            <a:spLocks noGrp="1"/>
          </p:cNvSpPr>
          <p:nvPr>
            <p:ph type="pic" sz="quarter" idx="11"/>
          </p:nvPr>
        </p:nvSpPr>
        <p:spPr>
          <a:xfrm>
            <a:off x="0" y="0"/>
            <a:ext cx="12192000" cy="4572000"/>
          </a:xfrm>
        </p:spPr>
        <p:txBody>
          <a:bodyPr/>
          <a:lstStyle>
            <a:lvl1pPr marL="0" indent="0" algn="ctr">
              <a:buNone/>
              <a:defRPr/>
            </a:lvl1pPr>
          </a:lstStyle>
          <a:p>
            <a:r>
              <a:rPr lang="en-US"/>
              <a:t>Click icon to add picture</a:t>
            </a:r>
          </a:p>
        </p:txBody>
      </p:sp>
      <p:sp>
        <p:nvSpPr>
          <p:cNvPr id="8" name="Title 1"/>
          <p:cNvSpPr txBox="1">
            <a:spLocks/>
          </p:cNvSpPr>
          <p:nvPr userDrawn="1"/>
        </p:nvSpPr>
        <p:spPr>
          <a:xfrm>
            <a:off x="838199" y="1030143"/>
            <a:ext cx="105156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p>
        </p:txBody>
      </p:sp>
      <p:sp>
        <p:nvSpPr>
          <p:cNvPr id="10" name="Text Placeholder 9"/>
          <p:cNvSpPr>
            <a:spLocks noGrp="1"/>
          </p:cNvSpPr>
          <p:nvPr>
            <p:ph type="body" sz="quarter" idx="12" hasCustomPrompt="1"/>
          </p:nvPr>
        </p:nvSpPr>
        <p:spPr>
          <a:xfrm>
            <a:off x="838200" y="5357813"/>
            <a:ext cx="10515600" cy="236537"/>
          </a:xfrm>
        </p:spPr>
        <p:txBody>
          <a:bodyPr anchor="ctr">
            <a:noAutofit/>
          </a:bodyPr>
          <a:lstStyle>
            <a:lvl1pPr marL="0" indent="0">
              <a:buNone/>
              <a:defRPr sz="16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228600" marR="0" lvl="0" indent="-228600" algn="l" defTabSz="914400" rtl="0" eaLnBrk="1" fontAlgn="auto" latinLnBrk="0" hangingPunct="1">
              <a:lnSpc>
                <a:spcPct val="100000"/>
              </a:lnSpc>
              <a:spcBef>
                <a:spcPts val="1000"/>
              </a:spcBef>
              <a:spcAft>
                <a:spcPts val="1200"/>
              </a:spcAft>
              <a:buClrTx/>
              <a:buSzTx/>
              <a:tabLst/>
              <a:defRPr/>
            </a:pPr>
            <a:r>
              <a:rPr lang="en-US"/>
              <a:t>Department and presenter name here</a:t>
            </a:r>
          </a:p>
        </p:txBody>
      </p:sp>
      <p:sp>
        <p:nvSpPr>
          <p:cNvPr id="2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3/10/2025</a:t>
            </a:fld>
            <a:endParaRPr lang="en-US"/>
          </a:p>
        </p:txBody>
      </p:sp>
      <p:sp>
        <p:nvSpPr>
          <p:cNvPr id="2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87360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3475"/>
            <a:ext cx="10515600" cy="1325563"/>
          </a:xfrm>
        </p:spPr>
        <p:txBody>
          <a:bodyPr/>
          <a:lstStyle>
            <a:lvl1pPr>
              <a:defRPr/>
            </a:lvl1pPr>
          </a:lstStyle>
          <a:p>
            <a:r>
              <a:rPr lang="en-US"/>
              <a:t>Click to edit Master title style</a:t>
            </a:r>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3/10/2025</a:t>
            </a:fld>
            <a:endParaRPr lang="en-US"/>
          </a:p>
        </p:txBody>
      </p:sp>
      <p:sp>
        <p:nvSpPr>
          <p:cNvPr id="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732619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err="1"/>
              <a:t>Name.name@email.email</a:t>
            </a:r>
            <a:r>
              <a:rPr lang="en-US"/>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Name here</a:t>
            </a:r>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3/10/2025</a:t>
            </a:fld>
            <a:endParaRPr lang="en-US"/>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838146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me Card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err="1"/>
              <a:t>Name.name@email.email</a:t>
            </a:r>
            <a:r>
              <a:rPr lang="en-US"/>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aseline="0">
                <a:solidFill>
                  <a:schemeClr val="bg1"/>
                </a:solidFill>
                <a:latin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a:t>Name here</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9424132-0D87-4B5A-8206-DC4B07EFCF8E}" type="datetime1">
              <a:rPr lang="en-US" smtClean="0"/>
              <a:t>3/10/2025</a:t>
            </a:fld>
            <a:endParaRPr lang="en-US"/>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00738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ith Log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179B642-FB32-464E-84E0-8E962A8B9AE8}" type="datetime1">
              <a:rPr lang="en-US" smtClean="0"/>
              <a:t>3/10/2025</a:t>
            </a:fld>
            <a:endParaRPr lang="en-US"/>
          </a:p>
        </p:txBody>
      </p:sp>
      <p:sp>
        <p:nvSpPr>
          <p:cNvPr id="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625464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0E2CEB8-D2BA-4C32-903D-15433C36A806}" type="datetime1">
              <a:rPr lang="en-US" smtClean="0"/>
              <a:t>3/10/2025</a:t>
            </a:fld>
            <a:endParaRPr lang="en-US"/>
          </a:p>
        </p:txBody>
      </p:sp>
      <p:sp>
        <p:nvSpPr>
          <p:cNvPr id="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776665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7"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8"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9"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20"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21" name="Text Placeholder 6"/>
          <p:cNvSpPr>
            <a:spLocks noGrp="1"/>
          </p:cNvSpPr>
          <p:nvPr>
            <p:ph type="body" sz="quarter" idx="20" hasCustomPrompt="1"/>
          </p:nvPr>
        </p:nvSpPr>
        <p:spPr>
          <a:xfrm>
            <a:off x="1089213"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2" name="Text Placeholder 6"/>
          <p:cNvSpPr>
            <a:spLocks noGrp="1"/>
          </p:cNvSpPr>
          <p:nvPr>
            <p:ph type="body" sz="quarter" idx="21" hasCustomPrompt="1"/>
          </p:nvPr>
        </p:nvSpPr>
        <p:spPr>
          <a:xfrm>
            <a:off x="3147704"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3" name="Text Placeholder 6"/>
          <p:cNvSpPr>
            <a:spLocks noGrp="1"/>
          </p:cNvSpPr>
          <p:nvPr>
            <p:ph type="body" sz="quarter" idx="22" hasCustomPrompt="1"/>
          </p:nvPr>
        </p:nvSpPr>
        <p:spPr>
          <a:xfrm>
            <a:off x="5289177"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4" name="Text Placeholder 6"/>
          <p:cNvSpPr>
            <a:spLocks noGrp="1"/>
          </p:cNvSpPr>
          <p:nvPr>
            <p:ph type="body" sz="quarter" idx="23" hasCustomPrompt="1"/>
          </p:nvPr>
        </p:nvSpPr>
        <p:spPr>
          <a:xfrm>
            <a:off x="7430650"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5" name="Text Placeholder 6"/>
          <p:cNvSpPr>
            <a:spLocks noGrp="1"/>
          </p:cNvSpPr>
          <p:nvPr>
            <p:ph type="body" sz="quarter" idx="24" hasCustomPrompt="1"/>
          </p:nvPr>
        </p:nvSpPr>
        <p:spPr>
          <a:xfrm>
            <a:off x="9486173" y="4187542"/>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a:t>Brief explanation of event.</a:t>
            </a:r>
          </a:p>
        </p:txBody>
      </p:sp>
      <p:sp>
        <p:nvSpPr>
          <p:cNvPr id="2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6E13299-6D33-4D12-8497-96A5ACDC5113}" type="datetime1">
              <a:rPr lang="en-US" smtClean="0"/>
              <a:t>3/10/2025</a:t>
            </a:fld>
            <a:endParaRPr lang="en-US"/>
          </a:p>
        </p:txBody>
      </p:sp>
      <p:sp>
        <p:nvSpPr>
          <p:cNvPr id="2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2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40839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Oval 3"/>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0"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1"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2"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13"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a:t>Year</a:t>
            </a:r>
          </a:p>
        </p:txBody>
      </p:sp>
      <p:sp>
        <p:nvSpPr>
          <p:cNvPr id="21" name="Picture Placeholder 20"/>
          <p:cNvSpPr>
            <a:spLocks noGrp="1"/>
          </p:cNvSpPr>
          <p:nvPr>
            <p:ph type="pic" sz="quarter" idx="25"/>
          </p:nvPr>
        </p:nvSpPr>
        <p:spPr>
          <a:xfrm>
            <a:off x="1089025" y="4153459"/>
            <a:ext cx="1614488" cy="1346433"/>
          </a:xfrm>
        </p:spPr>
        <p:txBody>
          <a:bodyPr>
            <a:normAutofit/>
          </a:bodyPr>
          <a:lstStyle>
            <a:lvl1pPr marL="0" indent="0" algn="ctr">
              <a:buNone/>
              <a:defRPr sz="1400"/>
            </a:lvl1pPr>
          </a:lstStyle>
          <a:p>
            <a:r>
              <a:rPr lang="en-US"/>
              <a:t>Click icon to add picture</a:t>
            </a:r>
          </a:p>
        </p:txBody>
      </p:sp>
      <p:sp>
        <p:nvSpPr>
          <p:cNvPr id="22" name="Picture Placeholder 20"/>
          <p:cNvSpPr>
            <a:spLocks noGrp="1"/>
          </p:cNvSpPr>
          <p:nvPr>
            <p:ph type="pic" sz="quarter" idx="26"/>
          </p:nvPr>
        </p:nvSpPr>
        <p:spPr>
          <a:xfrm>
            <a:off x="3144736" y="2021640"/>
            <a:ext cx="1614488" cy="1346433"/>
          </a:xfrm>
        </p:spPr>
        <p:txBody>
          <a:bodyPr>
            <a:normAutofit/>
          </a:bodyPr>
          <a:lstStyle>
            <a:lvl1pPr marL="0" indent="0" algn="ctr">
              <a:buNone/>
              <a:defRPr sz="1400"/>
            </a:lvl1pPr>
          </a:lstStyle>
          <a:p>
            <a:r>
              <a:rPr lang="en-US"/>
              <a:t>Click icon to add picture</a:t>
            </a:r>
          </a:p>
        </p:txBody>
      </p:sp>
      <p:sp>
        <p:nvSpPr>
          <p:cNvPr id="23" name="Picture Placeholder 20"/>
          <p:cNvSpPr>
            <a:spLocks noGrp="1"/>
          </p:cNvSpPr>
          <p:nvPr>
            <p:ph type="pic" sz="quarter" idx="27"/>
          </p:nvPr>
        </p:nvSpPr>
        <p:spPr>
          <a:xfrm>
            <a:off x="5289177" y="4183285"/>
            <a:ext cx="1614488" cy="1346433"/>
          </a:xfrm>
        </p:spPr>
        <p:txBody>
          <a:bodyPr>
            <a:normAutofit/>
          </a:bodyPr>
          <a:lstStyle>
            <a:lvl1pPr marL="0" indent="0" algn="ctr">
              <a:buNone/>
              <a:defRPr sz="1400"/>
            </a:lvl1pPr>
          </a:lstStyle>
          <a:p>
            <a:r>
              <a:rPr lang="en-US"/>
              <a:t>Click icon to add picture</a:t>
            </a:r>
          </a:p>
        </p:txBody>
      </p:sp>
      <p:sp>
        <p:nvSpPr>
          <p:cNvPr id="24" name="Picture Placeholder 20"/>
          <p:cNvSpPr>
            <a:spLocks noGrp="1"/>
          </p:cNvSpPr>
          <p:nvPr>
            <p:ph type="pic" sz="quarter" idx="28"/>
          </p:nvPr>
        </p:nvSpPr>
        <p:spPr>
          <a:xfrm>
            <a:off x="7342574" y="2021640"/>
            <a:ext cx="1614488" cy="1346433"/>
          </a:xfrm>
        </p:spPr>
        <p:txBody>
          <a:bodyPr>
            <a:normAutofit/>
          </a:bodyPr>
          <a:lstStyle>
            <a:lvl1pPr marL="0" indent="0" algn="ctr">
              <a:buNone/>
              <a:defRPr sz="1400"/>
            </a:lvl1pPr>
          </a:lstStyle>
          <a:p>
            <a:r>
              <a:rPr lang="en-US"/>
              <a:t>Click icon to add picture</a:t>
            </a:r>
          </a:p>
        </p:txBody>
      </p:sp>
      <p:sp>
        <p:nvSpPr>
          <p:cNvPr id="26" name="Picture Placeholder 20"/>
          <p:cNvSpPr>
            <a:spLocks noGrp="1"/>
          </p:cNvSpPr>
          <p:nvPr>
            <p:ph type="pic" sz="quarter" idx="29"/>
          </p:nvPr>
        </p:nvSpPr>
        <p:spPr>
          <a:xfrm>
            <a:off x="9486173" y="4153458"/>
            <a:ext cx="1614488" cy="1346433"/>
          </a:xfrm>
        </p:spPr>
        <p:txBody>
          <a:bodyPr>
            <a:normAutofit/>
          </a:bodyPr>
          <a:lstStyle>
            <a:lvl1pPr marL="0" indent="0" algn="ctr">
              <a:buNone/>
              <a:defRPr sz="1400"/>
            </a:lvl1pPr>
          </a:lstStyle>
          <a:p>
            <a:r>
              <a:rPr lang="en-US"/>
              <a:t>Click icon to add picture</a:t>
            </a:r>
          </a:p>
        </p:txBody>
      </p:sp>
      <p:sp>
        <p:nvSpPr>
          <p:cNvPr id="2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609618E-8EB9-4784-B49E-CD9F36CA76B6}" type="datetime1">
              <a:rPr lang="en-US" smtClean="0"/>
              <a:t>3/10/2025</a:t>
            </a:fld>
            <a:endParaRPr lang="en-US"/>
          </a:p>
        </p:txBody>
      </p:sp>
      <p:sp>
        <p:nvSpPr>
          <p:cNvPr id="2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73826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838200" y="1838325"/>
            <a:ext cx="10515600" cy="3777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1D971C-21EA-4BE4-B643-12FB5ADB6F32}" type="datetime1">
              <a:rPr lang="en-US" smtClean="0"/>
              <a:t>3/10/2025</a:t>
            </a:fld>
            <a:endParaRPr lang="en-US"/>
          </a:p>
        </p:txBody>
      </p:sp>
      <p:sp>
        <p:nvSpPr>
          <p:cNvPr id="13"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4"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A317055-FCA8-4C35-BD82-DDB9B8FBEC17}" type="datetime1">
              <a:rPr lang="en-US" smtClean="0"/>
              <a:t>3/10/2025</a:t>
            </a:fld>
            <a:endParaRPr lang="en-US"/>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414813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Content Placeholder 4"/>
          <p:cNvSpPr>
            <a:spLocks noGrp="1"/>
          </p:cNvSpPr>
          <p:nvPr>
            <p:ph sz="quarter" idx="11"/>
          </p:nvPr>
        </p:nvSpPr>
        <p:spPr>
          <a:xfrm>
            <a:off x="838200" y="1838325"/>
            <a:ext cx="10515600" cy="3777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F992B3D-C2B2-450A-A96E-5261C91CE8A4}" type="datetime1">
              <a:rPr lang="en-US" smtClean="0"/>
              <a:t>3/10/2025</a:t>
            </a:fld>
            <a:endParaRPr lang="en-US"/>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03681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 Cur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Content Placeholder 4"/>
          <p:cNvSpPr>
            <a:spLocks noGrp="1"/>
          </p:cNvSpPr>
          <p:nvPr>
            <p:ph sz="quarter" idx="11"/>
          </p:nvPr>
        </p:nvSpPr>
        <p:spPr>
          <a:xfrm>
            <a:off x="838200" y="1838325"/>
            <a:ext cx="10515600" cy="32576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A08F7D9-D59E-4240-AA11-4AEC9F384084}" type="datetime1">
              <a:rPr lang="en-US" smtClean="0"/>
              <a:t>3/10/2025</a:t>
            </a:fld>
            <a:endParaRPr lang="en-US"/>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50314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6398803" y="1828800"/>
            <a:ext cx="4954997" cy="379744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838200" y="365125"/>
            <a:ext cx="10515600" cy="1325563"/>
          </a:xfrm>
        </p:spPr>
        <p:txBody>
          <a:bodyPr/>
          <a:lstStyle/>
          <a:p>
            <a:r>
              <a:rPr lang="en-US"/>
              <a:t>Click to edit Master title style</a:t>
            </a:r>
          </a:p>
        </p:txBody>
      </p:sp>
      <p:sp>
        <p:nvSpPr>
          <p:cNvPr id="9" name="Content Placeholder 6"/>
          <p:cNvSpPr>
            <a:spLocks noGrp="1"/>
          </p:cNvSpPr>
          <p:nvPr>
            <p:ph sz="quarter" idx="13"/>
          </p:nvPr>
        </p:nvSpPr>
        <p:spPr>
          <a:xfrm>
            <a:off x="838199" y="1828800"/>
            <a:ext cx="4954997" cy="3797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3908" y="5970521"/>
            <a:ext cx="427476" cy="543402"/>
          </a:xfrm>
          <a:prstGeom prst="rect">
            <a:avLst/>
          </a:prstGeom>
        </p:spPr>
      </p:pic>
      <p:sp>
        <p:nvSpPr>
          <p:cNvPr id="1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FB0F0C3-DBBF-41BB-9C0F-8C0E86DF377B}" type="datetime1">
              <a:rPr lang="en-US" smtClean="0"/>
              <a:t>3/10/2025</a:t>
            </a:fld>
            <a:endParaRPr lang="en-US"/>
          </a:p>
        </p:txBody>
      </p:sp>
      <p:sp>
        <p:nvSpPr>
          <p:cNvPr id="16"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7"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212446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6"/>
          <p:cNvSpPr>
            <a:spLocks noGrp="1"/>
          </p:cNvSpPr>
          <p:nvPr>
            <p:ph sz="quarter" idx="12"/>
          </p:nvPr>
        </p:nvSpPr>
        <p:spPr>
          <a:xfrm>
            <a:off x="6398803" y="2654132"/>
            <a:ext cx="4954997" cy="2972117"/>
          </a:xfrm>
          <a:noFill/>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3"/>
          </p:nvPr>
        </p:nvSpPr>
        <p:spPr>
          <a:xfrm>
            <a:off x="838199" y="2654132"/>
            <a:ext cx="4954997" cy="297211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4" hasCustomPrompt="1"/>
          </p:nvPr>
        </p:nvSpPr>
        <p:spPr>
          <a:xfrm>
            <a:off x="6398802"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a:t>Click to edit Master title style</a:t>
            </a:r>
          </a:p>
        </p:txBody>
      </p:sp>
      <p:sp>
        <p:nvSpPr>
          <p:cNvPr id="8" name="Text Placeholder 3"/>
          <p:cNvSpPr>
            <a:spLocks noGrp="1"/>
          </p:cNvSpPr>
          <p:nvPr>
            <p:ph type="body" sz="quarter" idx="15" hasCustomPrompt="1"/>
          </p:nvPr>
        </p:nvSpPr>
        <p:spPr>
          <a:xfrm>
            <a:off x="855038"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a:t>Click to edit Master title style</a:t>
            </a:r>
          </a:p>
        </p:txBody>
      </p:sp>
      <p:sp>
        <p:nvSpPr>
          <p:cNvPr id="13"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10DC1E3E-E3CD-4299-B00C-3DDCEDBC040A}" type="datetime1">
              <a:rPr lang="en-US" smtClean="0"/>
              <a:t>3/10/2025</a:t>
            </a:fld>
            <a:endParaRPr lang="en-US"/>
          </a:p>
        </p:txBody>
      </p:sp>
      <p:sp>
        <p:nvSpPr>
          <p:cNvPr id="14"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5"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332948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030143"/>
            <a:ext cx="10515601" cy="1325563"/>
          </a:xfrm>
        </p:spPr>
        <p:txBody>
          <a:bodyPr/>
          <a:lstStyle>
            <a:lvl1pPr>
              <a:defRPr>
                <a:solidFill>
                  <a:schemeClr val="bg1"/>
                </a:solidFill>
              </a:defRPr>
            </a:lvl1pPr>
          </a:lstStyle>
          <a:p>
            <a:r>
              <a:rPr lang="en-US"/>
              <a:t>Click to edit Master title style</a:t>
            </a:r>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EC5EDF3-A189-4AB1-8907-5616A1677EFE}" type="datetime1">
              <a:rPr lang="en-US" smtClean="0"/>
              <a:t>3/10/2025</a:t>
            </a:fld>
            <a:endParaRPr lang="en-US"/>
          </a:p>
        </p:txBody>
      </p:sp>
      <p:sp>
        <p:nvSpPr>
          <p:cNvPr id="9"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158824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267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3/10/2025</a:t>
            </a:fld>
            <a:endParaRPr lang="en-US"/>
          </a:p>
        </p:txBody>
      </p:sp>
      <p:sp>
        <p:nvSpPr>
          <p:cNvPr id="9"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Hennepin County</a:t>
            </a:r>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80" r:id="rId4"/>
    <p:sldLayoutId id="2147483670" r:id="rId5"/>
    <p:sldLayoutId id="2147483673" r:id="rId6"/>
    <p:sldLayoutId id="2147483659" r:id="rId7"/>
    <p:sldLayoutId id="2147483677" r:id="rId8"/>
    <p:sldLayoutId id="2147483655" r:id="rId9"/>
    <p:sldLayoutId id="2147483661" r:id="rId10"/>
    <p:sldLayoutId id="2147483669" r:id="rId11"/>
    <p:sldLayoutId id="2147483666" r:id="rId12"/>
    <p:sldLayoutId id="2147483664" r:id="rId13"/>
    <p:sldLayoutId id="2147483671" r:id="rId14"/>
    <p:sldLayoutId id="2147483662" r:id="rId15"/>
    <p:sldLayoutId id="2147483672" r:id="rId16"/>
    <p:sldLayoutId id="2147483674" r:id="rId17"/>
    <p:sldLayoutId id="2147483675" r:id="rId18"/>
    <p:sldLayoutId id="2147483663" r:id="rId19"/>
    <p:sldLayoutId id="2147483681" r:id="rId20"/>
    <p:sldLayoutId id="2147483665" r:id="rId21"/>
    <p:sldLayoutId id="2147483676" r:id="rId22"/>
    <p:sldLayoutId id="2147483679" r:id="rId23"/>
    <p:sldLayoutId id="2147483678" r:id="rId24"/>
    <p:sldLayoutId id="2147483667" r:id="rId25"/>
    <p:sldLayoutId id="2147483668" r:id="rId26"/>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Scott.Bilodeau@hennepin.u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25_FBCC89A8.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hennepin.us/business/work-with-henn-co/ryan-white-hiv-services#service-provider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11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7DA5F9-7A41-A301-EF71-FBE4FFB6664E}"/>
              </a:ext>
            </a:extLst>
          </p:cNvPr>
          <p:cNvSpPr>
            <a:spLocks noGrp="1"/>
          </p:cNvSpPr>
          <p:nvPr>
            <p:ph sz="quarter" idx="12"/>
          </p:nvPr>
        </p:nvSpPr>
        <p:spPr>
          <a:xfrm>
            <a:off x="6398802" y="1530275"/>
            <a:ext cx="4954997" cy="4332514"/>
          </a:xfrm>
        </p:spPr>
        <p:txBody>
          <a:bodyPr>
            <a:normAutofit fontScale="70000" lnSpcReduction="20000"/>
          </a:bodyPr>
          <a:lstStyle/>
          <a:p>
            <a:pPr>
              <a:lnSpc>
                <a:spcPct val="120000"/>
              </a:lnSpc>
            </a:pPr>
            <a:r>
              <a:rPr lang="en-US"/>
              <a:t>Any findings that do not meet standards are discussed during the site visit – providers may have a deadline to provide documentation that was not available during the site visit.</a:t>
            </a:r>
          </a:p>
          <a:p>
            <a:pPr>
              <a:lnSpc>
                <a:spcPct val="120000"/>
              </a:lnSpc>
            </a:pPr>
            <a:r>
              <a:rPr lang="en-US"/>
              <a:t>Some findings may require the submission of a Corrective Action Plan within 60 days. The purpose is not to be punitive but to ensure that clients receive a comparably high level of service at any provider in the Ryan White system of care.</a:t>
            </a:r>
          </a:p>
        </p:txBody>
      </p:sp>
      <p:sp>
        <p:nvSpPr>
          <p:cNvPr id="3" name="Title 2">
            <a:extLst>
              <a:ext uri="{FF2B5EF4-FFF2-40B4-BE49-F238E27FC236}">
                <a16:creationId xmlns:a16="http://schemas.microsoft.com/office/drawing/2014/main" id="{84BF4264-6D1C-9F2D-63D3-231B960EB8F7}"/>
              </a:ext>
            </a:extLst>
          </p:cNvPr>
          <p:cNvSpPr>
            <a:spLocks noGrp="1"/>
          </p:cNvSpPr>
          <p:nvPr>
            <p:ph type="title"/>
          </p:nvPr>
        </p:nvSpPr>
        <p:spPr/>
        <p:txBody>
          <a:bodyPr/>
          <a:lstStyle/>
          <a:p>
            <a:pPr algn="ctr"/>
            <a:r>
              <a:rPr lang="en-US"/>
              <a:t>Annual Site Visits</a:t>
            </a:r>
          </a:p>
        </p:txBody>
      </p:sp>
      <p:sp>
        <p:nvSpPr>
          <p:cNvPr id="4" name="Content Placeholder 3">
            <a:extLst>
              <a:ext uri="{FF2B5EF4-FFF2-40B4-BE49-F238E27FC236}">
                <a16:creationId xmlns:a16="http://schemas.microsoft.com/office/drawing/2014/main" id="{49D8AFD0-FB67-3570-B3DE-4E7F1CF7785C}"/>
              </a:ext>
            </a:extLst>
          </p:cNvPr>
          <p:cNvSpPr>
            <a:spLocks noGrp="1"/>
          </p:cNvSpPr>
          <p:nvPr>
            <p:ph sz="quarter" idx="13"/>
          </p:nvPr>
        </p:nvSpPr>
        <p:spPr>
          <a:xfrm>
            <a:off x="838201" y="1530275"/>
            <a:ext cx="4954997" cy="3797449"/>
          </a:xfrm>
        </p:spPr>
        <p:txBody>
          <a:bodyPr>
            <a:noAutofit/>
          </a:bodyPr>
          <a:lstStyle/>
          <a:p>
            <a:r>
              <a:rPr lang="en-US" sz="2000"/>
              <a:t>HC RWHAP staff meets with all Part A funded providers every spring to assess performance and ensure programmatic compliance with universal standards, service standards, and eligibility requirements.</a:t>
            </a:r>
          </a:p>
          <a:p>
            <a:r>
              <a:rPr lang="en-US" sz="2000"/>
              <a:t>HC RHWAP Grants Management, HIV Services Planning, and Quality Management staff will review client charts.</a:t>
            </a:r>
          </a:p>
          <a:p>
            <a:r>
              <a:rPr lang="en-US" sz="2000"/>
              <a:t>Contract Managers will meet with key staff to review finance, staffing, contract compliance, and program updates.</a:t>
            </a:r>
          </a:p>
        </p:txBody>
      </p:sp>
      <p:sp>
        <p:nvSpPr>
          <p:cNvPr id="6" name="Footer Placeholder 2">
            <a:extLst>
              <a:ext uri="{FF2B5EF4-FFF2-40B4-BE49-F238E27FC236}">
                <a16:creationId xmlns:a16="http://schemas.microsoft.com/office/drawing/2014/main" id="{5896192B-F2A9-8088-580A-0A4DC970474E}"/>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175456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5525900-45F9-E9C5-E3A9-03D9787879F5}"/>
              </a:ext>
            </a:extLst>
          </p:cNvPr>
          <p:cNvSpPr>
            <a:spLocks noGrp="1"/>
          </p:cNvSpPr>
          <p:nvPr>
            <p:ph sz="quarter" idx="13"/>
          </p:nvPr>
        </p:nvSpPr>
        <p:spPr>
          <a:xfrm>
            <a:off x="383924" y="1222625"/>
            <a:ext cx="5643224" cy="5068983"/>
          </a:xfrm>
        </p:spPr>
        <p:txBody>
          <a:bodyPr vert="horz" lIns="91440" tIns="45720" rIns="91440" bIns="45720" rtlCol="0" anchor="t">
            <a:normAutofit lnSpcReduction="10000"/>
          </a:bodyPr>
          <a:lstStyle/>
          <a:p>
            <a:pPr>
              <a:lnSpc>
                <a:spcPct val="90000"/>
              </a:lnSpc>
            </a:pPr>
            <a:r>
              <a:rPr lang="en-US" sz="1600">
                <a:latin typeface="Segoe UI"/>
                <a:cs typeface="Segoe UI"/>
              </a:rPr>
              <a:t>Every year, sub-recipient providers are required to create and maintain at least two QI Goals.</a:t>
            </a:r>
          </a:p>
          <a:p>
            <a:pPr>
              <a:lnSpc>
                <a:spcPct val="90000"/>
              </a:lnSpc>
            </a:pPr>
            <a:r>
              <a:rPr lang="en-US" sz="1600" i="1"/>
              <a:t>This is a fun and interesting opportunity to experiment and try out some new approaches to improve services and learn together in the process! </a:t>
            </a:r>
          </a:p>
          <a:p>
            <a:pPr>
              <a:lnSpc>
                <a:spcPct val="90000"/>
              </a:lnSpc>
            </a:pPr>
            <a:r>
              <a:rPr lang="en-US" sz="1600">
                <a:latin typeface="Segoe UI"/>
                <a:cs typeface="Segoe UI"/>
              </a:rPr>
              <a:t>QM staff will provide training in February to review Quality concepts and provide guidance on planning, crafting, and implementing QI Plans.</a:t>
            </a:r>
          </a:p>
          <a:p>
            <a:pPr>
              <a:lnSpc>
                <a:spcPct val="90000"/>
              </a:lnSpc>
            </a:pPr>
            <a:r>
              <a:rPr lang="en-US" sz="1600"/>
              <a:t>We will first look at addressing any findings from the yearly site visit, and then review system-wide QM goals adopted by the Quality Management Advisory Committee.</a:t>
            </a:r>
          </a:p>
          <a:p>
            <a:pPr>
              <a:lnSpc>
                <a:spcPct val="90000"/>
              </a:lnSpc>
            </a:pPr>
            <a:r>
              <a:rPr lang="en-US" sz="1600"/>
              <a:t>The QM team will also meet individually with providers to provide further guidance and constructive feedback before plans are due on </a:t>
            </a:r>
            <a:r>
              <a:rPr lang="en-US" sz="1600" u="sng"/>
              <a:t>April 1st</a:t>
            </a:r>
            <a:r>
              <a:rPr lang="en-US" sz="1600"/>
              <a:t> and throughout the quarterly reporting process.</a:t>
            </a:r>
          </a:p>
          <a:p>
            <a:pPr>
              <a:lnSpc>
                <a:spcPct val="90000"/>
              </a:lnSpc>
            </a:pPr>
            <a:r>
              <a:rPr lang="en-US" sz="1600" i="1"/>
              <a:t>We are here to support you in reaching your QI Goals! </a:t>
            </a:r>
          </a:p>
        </p:txBody>
      </p:sp>
      <p:pic>
        <p:nvPicPr>
          <p:cNvPr id="7" name="Content Placeholder 6" descr="People working on ideas">
            <a:extLst>
              <a:ext uri="{FF2B5EF4-FFF2-40B4-BE49-F238E27FC236}">
                <a16:creationId xmlns:a16="http://schemas.microsoft.com/office/drawing/2014/main" id="{0D3F7C5B-CA5E-6216-43E2-6EDDAE935378}"/>
              </a:ext>
            </a:extLst>
          </p:cNvPr>
          <p:cNvPicPr>
            <a:picLocks noGrp="1" noChangeAspect="1"/>
          </p:cNvPicPr>
          <p:nvPr>
            <p:ph type="pic" sz="quarter" idx="14"/>
          </p:nvPr>
        </p:nvPicPr>
        <p:blipFill rotWithShape="1">
          <a:blip r:embed="rId2"/>
          <a:srcRect l="17757" r="25599" b="2"/>
          <a:stretch/>
        </p:blipFill>
        <p:spPr>
          <a:xfrm>
            <a:off x="6261100" y="10"/>
            <a:ext cx="5930900" cy="6857990"/>
          </a:xfrm>
          <a:noFill/>
        </p:spPr>
      </p:pic>
      <p:sp>
        <p:nvSpPr>
          <p:cNvPr id="3" name="Title 2">
            <a:extLst>
              <a:ext uri="{FF2B5EF4-FFF2-40B4-BE49-F238E27FC236}">
                <a16:creationId xmlns:a16="http://schemas.microsoft.com/office/drawing/2014/main" id="{6FC9AA5B-41A7-E9CF-7DDB-008A49CAA3E6}"/>
              </a:ext>
            </a:extLst>
          </p:cNvPr>
          <p:cNvSpPr>
            <a:spLocks noGrp="1"/>
          </p:cNvSpPr>
          <p:nvPr>
            <p:ph type="title"/>
          </p:nvPr>
        </p:nvSpPr>
        <p:spPr>
          <a:xfrm>
            <a:off x="838200" y="201267"/>
            <a:ext cx="4954996" cy="1325563"/>
          </a:xfrm>
        </p:spPr>
        <p:txBody>
          <a:bodyPr anchor="ctr">
            <a:normAutofit/>
          </a:bodyPr>
          <a:lstStyle/>
          <a:p>
            <a:pPr algn="ctr"/>
            <a:r>
              <a:rPr lang="en-US" sz="2800"/>
              <a:t>Quality Improvement (QI) Plans</a:t>
            </a:r>
          </a:p>
        </p:txBody>
      </p:sp>
      <p:sp>
        <p:nvSpPr>
          <p:cNvPr id="2" name="Footer Placeholder 2">
            <a:extLst>
              <a:ext uri="{FF2B5EF4-FFF2-40B4-BE49-F238E27FC236}">
                <a16:creationId xmlns:a16="http://schemas.microsoft.com/office/drawing/2014/main" id="{F157F2BF-5DCB-5FC4-8875-603782FCA83F}"/>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358950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9E5E-A646-6C4E-506A-996AD2AE7638}"/>
              </a:ext>
            </a:extLst>
          </p:cNvPr>
          <p:cNvSpPr>
            <a:spLocks noGrp="1"/>
          </p:cNvSpPr>
          <p:nvPr>
            <p:ph type="title"/>
          </p:nvPr>
        </p:nvSpPr>
        <p:spPr/>
        <p:txBody>
          <a:bodyPr/>
          <a:lstStyle/>
          <a:p>
            <a:r>
              <a:rPr lang="en-US"/>
              <a:t>QM Expectations of Subrecipients</a:t>
            </a:r>
          </a:p>
        </p:txBody>
      </p:sp>
      <p:sp>
        <p:nvSpPr>
          <p:cNvPr id="3" name="Content Placeholder 2">
            <a:extLst>
              <a:ext uri="{FF2B5EF4-FFF2-40B4-BE49-F238E27FC236}">
                <a16:creationId xmlns:a16="http://schemas.microsoft.com/office/drawing/2014/main" id="{42CC49B0-C0E4-78AD-3FD0-03C78E81F636}"/>
              </a:ext>
            </a:extLst>
          </p:cNvPr>
          <p:cNvSpPr>
            <a:spLocks noGrp="1"/>
          </p:cNvSpPr>
          <p:nvPr>
            <p:ph sz="quarter" idx="11"/>
          </p:nvPr>
        </p:nvSpPr>
        <p:spPr/>
        <p:txBody>
          <a:bodyPr vert="horz" lIns="91440" tIns="45720" rIns="91440" bIns="45720" rtlCol="0" anchor="t">
            <a:normAutofit fontScale="92500" lnSpcReduction="10000"/>
          </a:bodyPr>
          <a:lstStyle/>
          <a:p>
            <a:r>
              <a:rPr lang="en-US">
                <a:latin typeface="Segoe UI"/>
                <a:cs typeface="Segoe UI"/>
              </a:rPr>
              <a:t>Plan, Craft, and Implement required annual QI Projects.</a:t>
            </a:r>
          </a:p>
          <a:p>
            <a:r>
              <a:rPr lang="en-US">
                <a:latin typeface="Segoe UI"/>
                <a:cs typeface="Segoe UI"/>
              </a:rPr>
              <a:t>Report quarterly on performance measures and QI Projects.</a:t>
            </a:r>
          </a:p>
          <a:p>
            <a:r>
              <a:rPr lang="en-US">
                <a:latin typeface="Segoe UI"/>
                <a:cs typeface="Segoe UI"/>
              </a:rPr>
              <a:t>Obtain consumer input and take appropriate actions.</a:t>
            </a:r>
          </a:p>
          <a:p>
            <a:r>
              <a:rPr lang="en-US">
                <a:latin typeface="Segoe UI"/>
                <a:cs typeface="Segoe UI"/>
              </a:rPr>
              <a:t>Continuously improve health outcomes for consumers.</a:t>
            </a:r>
          </a:p>
          <a:p>
            <a:r>
              <a:rPr lang="en-US">
                <a:latin typeface="Segoe UI"/>
                <a:cs typeface="Segoe UI"/>
              </a:rPr>
              <a:t>Meet universal and service-specific standards.</a:t>
            </a:r>
          </a:p>
          <a:p>
            <a:r>
              <a:rPr lang="en-US">
                <a:latin typeface="Segoe UI"/>
                <a:cs typeface="Segoe UI"/>
              </a:rPr>
              <a:t>Submit required data in a timeline manner.</a:t>
            </a:r>
          </a:p>
        </p:txBody>
      </p:sp>
      <p:sp>
        <p:nvSpPr>
          <p:cNvPr id="5" name="Footer Placeholder 2">
            <a:extLst>
              <a:ext uri="{FF2B5EF4-FFF2-40B4-BE49-F238E27FC236}">
                <a16:creationId xmlns:a16="http://schemas.microsoft.com/office/drawing/2014/main" id="{9517FC0C-F3DB-8501-3BCE-F46A8CEBA168}"/>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1145010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8ADC-1714-B3E7-44F5-DBFB4BB1B687}"/>
              </a:ext>
            </a:extLst>
          </p:cNvPr>
          <p:cNvSpPr>
            <a:spLocks noGrp="1"/>
          </p:cNvSpPr>
          <p:nvPr>
            <p:ph type="title"/>
          </p:nvPr>
        </p:nvSpPr>
        <p:spPr/>
        <p:txBody>
          <a:bodyPr/>
          <a:lstStyle/>
          <a:p>
            <a:pPr algn="ctr"/>
            <a:r>
              <a:rPr lang="en-US"/>
              <a:t>HC RWHAP Quality Improvement Approach</a:t>
            </a:r>
          </a:p>
        </p:txBody>
      </p:sp>
      <p:pic>
        <p:nvPicPr>
          <p:cNvPr id="17" name="Content Placeholder 16" descr="A diagram of a diagram&#10;&#10;Description automatically generated">
            <a:extLst>
              <a:ext uri="{FF2B5EF4-FFF2-40B4-BE49-F238E27FC236}">
                <a16:creationId xmlns:a16="http://schemas.microsoft.com/office/drawing/2014/main" id="{B47AB0B0-0340-0FDE-C5DE-139EE7992B17}"/>
              </a:ext>
            </a:extLst>
          </p:cNvPr>
          <p:cNvPicPr>
            <a:picLocks noGrp="1" noChangeAspect="1"/>
          </p:cNvPicPr>
          <p:nvPr>
            <p:ph sz="quarter" idx="12"/>
          </p:nvPr>
        </p:nvPicPr>
        <p:blipFill>
          <a:blip r:embed="rId2"/>
          <a:stretch>
            <a:fillRect/>
          </a:stretch>
        </p:blipFill>
        <p:spPr>
          <a:xfrm>
            <a:off x="7026441" y="2321536"/>
            <a:ext cx="4346407" cy="3637308"/>
          </a:xfrm>
        </p:spPr>
      </p:pic>
      <p:sp>
        <p:nvSpPr>
          <p:cNvPr id="4" name="Content Placeholder 3">
            <a:extLst>
              <a:ext uri="{FF2B5EF4-FFF2-40B4-BE49-F238E27FC236}">
                <a16:creationId xmlns:a16="http://schemas.microsoft.com/office/drawing/2014/main" id="{56CB1187-D750-D191-DF5A-5282165B035C}"/>
              </a:ext>
            </a:extLst>
          </p:cNvPr>
          <p:cNvSpPr>
            <a:spLocks noGrp="1"/>
          </p:cNvSpPr>
          <p:nvPr>
            <p:ph sz="quarter" idx="13"/>
          </p:nvPr>
        </p:nvSpPr>
        <p:spPr>
          <a:xfrm>
            <a:off x="838200" y="2654132"/>
            <a:ext cx="3743326" cy="2972117"/>
          </a:xfrm>
        </p:spPr>
        <p:txBody>
          <a:bodyPr>
            <a:normAutofit lnSpcReduction="10000"/>
          </a:bodyPr>
          <a:lstStyle/>
          <a:p>
            <a:r>
              <a:rPr lang="en-US"/>
              <a:t>What are we trying to accomplish?</a:t>
            </a:r>
          </a:p>
          <a:p>
            <a:r>
              <a:rPr lang="en-US"/>
              <a:t>How will we know that a change is an improvement?</a:t>
            </a:r>
          </a:p>
          <a:p>
            <a:r>
              <a:rPr lang="en-US"/>
              <a:t>What can we do that will result in improvement?</a:t>
            </a:r>
          </a:p>
        </p:txBody>
      </p:sp>
      <p:sp>
        <p:nvSpPr>
          <p:cNvPr id="5" name="Text Placeholder 4">
            <a:extLst>
              <a:ext uri="{FF2B5EF4-FFF2-40B4-BE49-F238E27FC236}">
                <a16:creationId xmlns:a16="http://schemas.microsoft.com/office/drawing/2014/main" id="{A6831E9B-D06E-247B-AD0C-860285496BCC}"/>
              </a:ext>
            </a:extLst>
          </p:cNvPr>
          <p:cNvSpPr>
            <a:spLocks noGrp="1"/>
          </p:cNvSpPr>
          <p:nvPr>
            <p:ph type="body" sz="quarter" idx="14"/>
          </p:nvPr>
        </p:nvSpPr>
        <p:spPr>
          <a:xfrm>
            <a:off x="6712620" y="1796251"/>
            <a:ext cx="4974047" cy="677863"/>
          </a:xfrm>
        </p:spPr>
        <p:txBody>
          <a:bodyPr/>
          <a:lstStyle/>
          <a:p>
            <a:pPr algn="ctr"/>
            <a:r>
              <a:rPr lang="en-US"/>
              <a:t>Then do this:</a:t>
            </a:r>
          </a:p>
        </p:txBody>
      </p:sp>
      <p:sp>
        <p:nvSpPr>
          <p:cNvPr id="6" name="Text Placeholder 5">
            <a:extLst>
              <a:ext uri="{FF2B5EF4-FFF2-40B4-BE49-F238E27FC236}">
                <a16:creationId xmlns:a16="http://schemas.microsoft.com/office/drawing/2014/main" id="{F071ABC0-EBA9-AA7F-828C-C1ECEF348BB1}"/>
              </a:ext>
            </a:extLst>
          </p:cNvPr>
          <p:cNvSpPr>
            <a:spLocks noGrp="1"/>
          </p:cNvSpPr>
          <p:nvPr>
            <p:ph type="body" sz="quarter" idx="15"/>
          </p:nvPr>
        </p:nvSpPr>
        <p:spPr>
          <a:xfrm>
            <a:off x="222838" y="1865307"/>
            <a:ext cx="4974047" cy="677863"/>
          </a:xfrm>
        </p:spPr>
        <p:txBody>
          <a:bodyPr/>
          <a:lstStyle/>
          <a:p>
            <a:pPr algn="ctr"/>
            <a:r>
              <a:rPr lang="en-US"/>
              <a:t>First ask this:</a:t>
            </a:r>
          </a:p>
        </p:txBody>
      </p:sp>
      <p:sp>
        <p:nvSpPr>
          <p:cNvPr id="3" name="Arrow: Chevron 2">
            <a:extLst>
              <a:ext uri="{FF2B5EF4-FFF2-40B4-BE49-F238E27FC236}">
                <a16:creationId xmlns:a16="http://schemas.microsoft.com/office/drawing/2014/main" id="{2C67467F-930C-053F-F236-31C562732AF1}"/>
              </a:ext>
            </a:extLst>
          </p:cNvPr>
          <p:cNvSpPr/>
          <p:nvPr/>
        </p:nvSpPr>
        <p:spPr>
          <a:xfrm>
            <a:off x="4581524" y="2019252"/>
            <a:ext cx="2528192" cy="393959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ooter Placeholder 2">
            <a:extLst>
              <a:ext uri="{FF2B5EF4-FFF2-40B4-BE49-F238E27FC236}">
                <a16:creationId xmlns:a16="http://schemas.microsoft.com/office/drawing/2014/main" id="{A47D1F62-3BED-D5BF-F63A-E6D431AB816C}"/>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323837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CB57-95F0-ED71-7938-044EE74D1C9E}"/>
              </a:ext>
            </a:extLst>
          </p:cNvPr>
          <p:cNvSpPr>
            <a:spLocks noGrp="1"/>
          </p:cNvSpPr>
          <p:nvPr>
            <p:ph type="title"/>
          </p:nvPr>
        </p:nvSpPr>
        <p:spPr>
          <a:xfrm>
            <a:off x="241533" y="2284951"/>
            <a:ext cx="2274116" cy="2288097"/>
          </a:xfrm>
        </p:spPr>
        <p:txBody>
          <a:bodyPr>
            <a:normAutofit/>
          </a:bodyPr>
          <a:lstStyle/>
          <a:p>
            <a:pPr algn="ctr"/>
            <a:r>
              <a:rPr lang="en-US" sz="2800"/>
              <a:t>Sample Fiscal Year 2024 Quality Improvement Plan Form</a:t>
            </a:r>
          </a:p>
        </p:txBody>
      </p:sp>
      <p:sp>
        <p:nvSpPr>
          <p:cNvPr id="9" name="Rectangle 8">
            <a:extLst>
              <a:ext uri="{FF2B5EF4-FFF2-40B4-BE49-F238E27FC236}">
                <a16:creationId xmlns:a16="http://schemas.microsoft.com/office/drawing/2014/main" id="{9045BA51-2DF0-45BD-953B-CB8BDFC4F321}"/>
              </a:ext>
            </a:extLst>
          </p:cNvPr>
          <p:cNvSpPr>
            <a:spLocks noChangeArrowheads="1"/>
          </p:cNvSpPr>
          <p:nvPr/>
        </p:nvSpPr>
        <p:spPr bwMode="auto">
          <a:xfrm>
            <a:off x="2850876" y="972664"/>
            <a:ext cx="9099591" cy="55015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00"/>
              </a:spcBef>
              <a:spcAft>
                <a:spcPts val="100"/>
              </a:spcAft>
              <a:buClrTx/>
              <a:buSzTx/>
              <a:buFontTx/>
              <a:buNone/>
              <a:tabLst/>
            </a:pPr>
            <a:r>
              <a:rPr kumimoji="0" lang="en-US" altLang="en-US" sz="1400" b="1" i="0" u="none" strike="noStrike" cap="none" normalizeH="0" baseline="0">
                <a:ln>
                  <a:noFill/>
                </a:ln>
                <a:effectLst/>
                <a:latin typeface="Segoe UI"/>
                <a:ea typeface="Times New Roman" panose="02020603050405020304" pitchFamily="18" charset="0"/>
                <a:cs typeface="Segoe UI"/>
              </a:rPr>
              <a:t>1</a:t>
            </a:r>
            <a:r>
              <a:rPr kumimoji="0" lang="en-US" altLang="en-US" sz="1400" b="1" i="0" u="none" strike="noStrike" cap="none" normalizeH="0">
                <a:ln>
                  <a:noFill/>
                </a:ln>
                <a:effectLst/>
                <a:latin typeface="Segoe UI"/>
                <a:ea typeface="Times New Roman" panose="02020603050405020304" pitchFamily="18" charset="0"/>
                <a:cs typeface="Segoe UI"/>
              </a:rPr>
              <a:t>. Agency name:	</a:t>
            </a:r>
            <a:endParaRPr lang="en-US" altLang="en-US" sz="1400" b="0" i="0" u="none" strike="noStrike" cap="none" normalizeH="0">
              <a:ln>
                <a:noFill/>
              </a:ln>
              <a:effectLst/>
              <a:latin typeface="Segoe UI"/>
              <a:cs typeface="Segoe UI"/>
            </a:endParaRPr>
          </a:p>
          <a:p>
            <a:pPr>
              <a:spcBef>
                <a:spcPts val="100"/>
              </a:spcBef>
              <a:spcAft>
                <a:spcPts val="100"/>
              </a:spcAft>
            </a:pPr>
            <a:r>
              <a:rPr kumimoji="0" lang="en-US" altLang="en-US" sz="1400" b="1" i="0" u="none" strike="noStrike" cap="none" normalizeH="0">
                <a:ln>
                  <a:noFill/>
                </a:ln>
                <a:effectLst/>
                <a:latin typeface="Segoe UI"/>
                <a:ea typeface="Times New Roman" panose="02020603050405020304" pitchFamily="18" charset="0"/>
                <a:cs typeface="Segoe UI"/>
              </a:rPr>
              <a:t>2. Name and contact information for the person(s) submitting this plan:</a:t>
            </a:r>
            <a:r>
              <a:rPr lang="en-US" altLang="en-US" sz="1400" b="1">
                <a:latin typeface="Segoe UI"/>
                <a:ea typeface="Times New Roman" panose="02020603050405020304" pitchFamily="18" charset="0"/>
                <a:cs typeface="Segoe UI"/>
              </a:rPr>
              <a:t> </a:t>
            </a:r>
            <a:endParaRPr lang="en-US" altLang="en-US" sz="1400" b="0" i="0" u="none" strike="noStrike" cap="none" normalizeH="0">
              <a:ln>
                <a:noFill/>
              </a:ln>
              <a:effectLst/>
              <a:latin typeface="Segoe UI" panose="020B0502040204020203" pitchFamily="34" charset="0"/>
              <a:cs typeface="Segoe UI"/>
            </a:endParaRPr>
          </a:p>
          <a:p>
            <a:pPr marL="0" marR="0" lvl="0" indent="0" algn="l" defTabSz="914400" rtl="0" eaLnBrk="0" fontAlgn="base" latinLnBrk="0" hangingPunct="0">
              <a:lnSpc>
                <a:spcPct val="100000"/>
              </a:lnSpc>
              <a:spcBef>
                <a:spcPts val="100"/>
              </a:spcBef>
              <a:spcAft>
                <a:spcPts val="100"/>
              </a:spcAft>
              <a:buClrTx/>
              <a:buSzTx/>
              <a:buFontTx/>
              <a:buNone/>
              <a:tabLst/>
            </a:pPr>
            <a:r>
              <a:rPr kumimoji="0" lang="en-US" altLang="en-US" sz="1400" b="1" i="0" u="none" strike="noStrike" cap="none" normalizeH="0">
                <a:ln>
                  <a:noFill/>
                </a:ln>
                <a:effectLst/>
                <a:latin typeface="Segoe UI"/>
                <a:ea typeface="Times New Roman" panose="02020603050405020304" pitchFamily="18" charset="0"/>
                <a:cs typeface="Segoe UI"/>
              </a:rPr>
              <a:t>3. This is a plan for: </a:t>
            </a:r>
            <a:r>
              <a:rPr kumimoji="0" lang="en-US" altLang="en-US" sz="1400" b="1" i="0" u="none" strike="noStrike" cap="none" normalizeH="0">
                <a:ln>
                  <a:noFill/>
                </a:ln>
                <a:effectLst/>
                <a:latin typeface="Segoe UI"/>
                <a:ea typeface="MS Gothic"/>
                <a:cs typeface="Segoe UI"/>
              </a:rPr>
              <a:t>☐</a:t>
            </a:r>
            <a:r>
              <a:rPr kumimoji="0" lang="en-US" altLang="en-US" sz="1400" b="1" i="0" u="none" strike="noStrike" cap="none" normalizeH="0">
                <a:ln>
                  <a:noFill/>
                </a:ln>
                <a:effectLst/>
                <a:latin typeface="Segoe UI"/>
                <a:ea typeface="Times New Roman" panose="02020603050405020304" pitchFamily="18" charset="0"/>
                <a:cs typeface="Segoe UI"/>
              </a:rPr>
              <a:t> Part A </a:t>
            </a:r>
            <a:r>
              <a:rPr kumimoji="0" lang="en-US" altLang="en-US" sz="1400" b="1" i="0" u="none" strike="noStrike" cap="none" normalizeH="0">
                <a:ln>
                  <a:noFill/>
                </a:ln>
                <a:effectLst/>
                <a:latin typeface="Segoe UI"/>
                <a:ea typeface="MS Gothic"/>
                <a:cs typeface="Segoe UI Symbol" panose="020B0502040204020203" pitchFamily="34" charset="0"/>
              </a:rPr>
              <a:t>☐</a:t>
            </a:r>
            <a:r>
              <a:rPr kumimoji="0" lang="en-US" altLang="en-US" sz="1400" b="1" i="0" u="none" strike="noStrike" cap="none" normalizeH="0">
                <a:ln>
                  <a:noFill/>
                </a:ln>
                <a:effectLst/>
                <a:latin typeface="Segoe UI"/>
                <a:ea typeface="Times New Roman" panose="02020603050405020304" pitchFamily="18" charset="0"/>
                <a:cs typeface="Segoe UI"/>
              </a:rPr>
              <a:t> Part B/Rebate</a:t>
            </a:r>
            <a:endParaRPr lang="en-US" altLang="en-US" sz="1400" b="0" i="0" u="none" strike="noStrike" cap="none" normalizeH="0">
              <a:ln>
                <a:noFill/>
              </a:ln>
              <a:effectLst/>
              <a:latin typeface="Segoe UI"/>
              <a:cs typeface="Segoe UI"/>
            </a:endParaRPr>
          </a:p>
          <a:p>
            <a:pPr>
              <a:spcBef>
                <a:spcPts val="100"/>
              </a:spcBef>
              <a:spcAft>
                <a:spcPts val="0"/>
              </a:spcAft>
            </a:pPr>
            <a:r>
              <a:rPr kumimoji="0" lang="en-US" altLang="en-US" sz="1400" b="1" i="0" u="none" strike="noStrike" cap="none" normalizeH="0">
                <a:ln>
                  <a:noFill/>
                </a:ln>
                <a:effectLst/>
                <a:latin typeface="Segoe UI"/>
                <a:ea typeface="Times New Roman" panose="02020603050405020304" pitchFamily="18" charset="0"/>
                <a:cs typeface="Segoe UI"/>
              </a:rPr>
              <a:t>4. Services funded for the above part(s):</a:t>
            </a:r>
            <a:r>
              <a:rPr lang="en-US" altLang="en-US" sz="1400" b="1">
                <a:latin typeface="Segoe UI"/>
                <a:ea typeface="Times New Roman" panose="02020603050405020304" pitchFamily="18" charset="0"/>
                <a:cs typeface="Segoe UI"/>
              </a:rPr>
              <a:t> </a:t>
            </a:r>
            <a:endParaRPr lang="en-US" altLang="en-US" sz="1400" b="1" u="none" strike="noStrike" cap="none" normalizeH="0">
              <a:ln>
                <a:noFill/>
              </a:ln>
              <a:effectLst/>
              <a:latin typeface="Segoe UI"/>
              <a:cs typeface="Segoe UI"/>
            </a:endParaRPr>
          </a:p>
          <a:p>
            <a:pPr>
              <a:spcBef>
                <a:spcPts val="100"/>
              </a:spcBef>
              <a:spcAft>
                <a:spcPts val="300"/>
              </a:spcAft>
            </a:pPr>
            <a:endParaRPr lang="en-US" altLang="en-US" sz="1400" b="1">
              <a:latin typeface="Segoe UI"/>
              <a:ea typeface="Times New Roman" panose="02020603050405020304" pitchFamily="18" charset="0"/>
              <a:cs typeface="Segoe UI"/>
            </a:endParaRPr>
          </a:p>
          <a:p>
            <a:pPr>
              <a:spcBef>
                <a:spcPts val="0"/>
              </a:spcBef>
              <a:spcAft>
                <a:spcPts val="100"/>
              </a:spcAft>
            </a:pPr>
            <a:r>
              <a:rPr kumimoji="0" lang="en-US" altLang="en-US" sz="1400" b="1" i="0" u="none" strike="noStrike" cap="none" normalizeH="0">
                <a:ln>
                  <a:noFill/>
                </a:ln>
                <a:effectLst/>
                <a:latin typeface="Segoe UI"/>
                <a:ea typeface="Times New Roman" panose="02020603050405020304" pitchFamily="18" charset="0"/>
                <a:cs typeface="Segoe UI"/>
              </a:rPr>
              <a:t>Do you and your staff have sufficient quality management capacity to carry our quality improvement projects using the Plan-Do-Study-Act (PDSA) cycle? </a:t>
            </a:r>
            <a:r>
              <a:rPr kumimoji="0" lang="en-US" altLang="en-US" sz="1400" b="1" i="0" u="none" strike="noStrike" cap="none" normalizeH="0">
                <a:ln>
                  <a:noFill/>
                </a:ln>
                <a:effectLst/>
                <a:latin typeface="Segoe UI"/>
                <a:ea typeface="MS Gothic"/>
                <a:cs typeface="Segoe UI Symbol" panose="020B0502040204020203" pitchFamily="34" charset="0"/>
              </a:rPr>
              <a:t>☐</a:t>
            </a:r>
            <a:r>
              <a:rPr kumimoji="0" lang="en-US" altLang="en-US" sz="1400" b="1" i="0" u="none" strike="noStrike" cap="none" normalizeH="0">
                <a:ln>
                  <a:noFill/>
                </a:ln>
                <a:effectLst/>
                <a:latin typeface="Segoe UI"/>
                <a:ea typeface="Times New Roman" panose="02020603050405020304" pitchFamily="18" charset="0"/>
                <a:cs typeface="Segoe UI"/>
              </a:rPr>
              <a:t> Yes </a:t>
            </a:r>
            <a:r>
              <a:rPr kumimoji="0" lang="en-US" altLang="en-US" sz="1400" b="1" i="0" u="none" strike="noStrike" cap="none" normalizeH="0">
                <a:ln>
                  <a:noFill/>
                </a:ln>
                <a:effectLst/>
                <a:latin typeface="Segoe UI"/>
                <a:ea typeface="MS Gothic"/>
                <a:cs typeface="Segoe UI Symbol" panose="020B0502040204020203" pitchFamily="34" charset="0"/>
              </a:rPr>
              <a:t>☐</a:t>
            </a:r>
            <a:r>
              <a:rPr kumimoji="0" lang="en-US" altLang="en-US" sz="1400" b="1" i="0" u="none" strike="noStrike" cap="none" normalizeH="0">
                <a:ln>
                  <a:noFill/>
                </a:ln>
                <a:effectLst/>
                <a:latin typeface="Segoe UI"/>
                <a:ea typeface="Times New Roman" panose="02020603050405020304" pitchFamily="18" charset="0"/>
                <a:cs typeface="Segoe UI"/>
              </a:rPr>
              <a:t> No</a:t>
            </a:r>
            <a:r>
              <a:rPr lang="en-US" altLang="en-US" sz="1400">
                <a:latin typeface="Segoe UI"/>
                <a:ea typeface="Times New Roman" panose="02020603050405020304" pitchFamily="18" charset="0"/>
                <a:cs typeface="Segoe UI"/>
              </a:rPr>
              <a:t> </a:t>
            </a:r>
            <a:endParaRPr lang="en-US" altLang="en-US" sz="1400" b="0" i="0" u="none" strike="noStrike" cap="none" normalizeH="0">
              <a:ln>
                <a:noFill/>
              </a:ln>
              <a:effectLst/>
              <a:latin typeface="Segoe UI" panose="020B0502040204020203" pitchFamily="34" charset="0"/>
              <a:cs typeface="Segoe UI"/>
            </a:endParaRPr>
          </a:p>
          <a:p>
            <a:pPr>
              <a:spcBef>
                <a:spcPts val="100"/>
              </a:spcBef>
              <a:spcAft>
                <a:spcPts val="100"/>
              </a:spcAft>
            </a:pPr>
            <a:r>
              <a:rPr kumimoji="0" lang="en-US" altLang="en-US" sz="1400" b="1" i="0" u="none" strike="noStrike" cap="none" normalizeH="0">
                <a:ln>
                  <a:noFill/>
                </a:ln>
                <a:effectLst/>
                <a:latin typeface="Segoe UI"/>
                <a:ea typeface="Times New Roman" panose="02020603050405020304" pitchFamily="18" charset="0"/>
                <a:cs typeface="Segoe UI"/>
              </a:rPr>
              <a:t>If no, would you like in-service training for your staff on quality improvement projects and PDSA cycles? </a:t>
            </a:r>
            <a:r>
              <a:rPr kumimoji="0" lang="en-US" altLang="en-US" sz="1400" b="1" i="0" u="none" strike="noStrike" cap="none" normalizeH="0">
                <a:ln>
                  <a:noFill/>
                </a:ln>
                <a:effectLst/>
                <a:latin typeface="Segoe UI"/>
                <a:ea typeface="MS Gothic"/>
                <a:cs typeface="Segoe UI Symbol" panose="020B0502040204020203" pitchFamily="34" charset="0"/>
              </a:rPr>
              <a:t>☐</a:t>
            </a:r>
            <a:r>
              <a:rPr kumimoji="0" lang="en-US" altLang="en-US" sz="1400" b="1" i="0" u="none" strike="noStrike" cap="none" normalizeH="0">
                <a:ln>
                  <a:noFill/>
                </a:ln>
                <a:effectLst/>
                <a:latin typeface="Segoe UI"/>
                <a:ea typeface="Times New Roman" panose="02020603050405020304" pitchFamily="18" charset="0"/>
                <a:cs typeface="Segoe UI"/>
              </a:rPr>
              <a:t> Yes </a:t>
            </a:r>
            <a:r>
              <a:rPr kumimoji="0" lang="en-US" altLang="en-US" sz="1400" b="1" i="0" u="none" strike="noStrike" cap="none" normalizeH="0">
                <a:ln>
                  <a:noFill/>
                </a:ln>
                <a:effectLst/>
                <a:latin typeface="Segoe UI"/>
                <a:ea typeface="MS Gothic"/>
                <a:cs typeface="Segoe UI Symbol" panose="020B0502040204020203" pitchFamily="34" charset="0"/>
              </a:rPr>
              <a:t>☐</a:t>
            </a:r>
            <a:r>
              <a:rPr kumimoji="0" lang="en-US" altLang="en-US" sz="1400" b="1" i="0" u="none" strike="noStrike" cap="none" normalizeH="0">
                <a:ln>
                  <a:noFill/>
                </a:ln>
                <a:effectLst/>
                <a:latin typeface="Segoe UI"/>
                <a:ea typeface="Times New Roman" panose="02020603050405020304" pitchFamily="18" charset="0"/>
                <a:cs typeface="Segoe UI"/>
              </a:rPr>
              <a:t> No</a:t>
            </a:r>
            <a:r>
              <a:rPr lang="en-US" altLang="en-US" sz="1400" b="1">
                <a:latin typeface="Segoe UI"/>
                <a:ea typeface="Times New Roman" panose="02020603050405020304" pitchFamily="18" charset="0"/>
                <a:cs typeface="Segoe UI"/>
              </a:rPr>
              <a:t> </a:t>
            </a:r>
            <a:endParaRPr lang="en-US" altLang="en-US" sz="1400" b="0" i="0" u="none" strike="noStrike" cap="none" normalizeH="0">
              <a:ln>
                <a:noFill/>
              </a:ln>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u="sng" strike="noStrike" cap="none" normalizeH="0" baseline="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Measurable QI Goal #1 (of at least 2)</a:t>
            </a:r>
            <a:endParaRPr lang="en-US" altLang="en-US" sz="1400" b="0" i="0" u="sng" strike="noStrike" cap="none" normalizeH="0" baseline="0">
              <a:ln>
                <a:noFill/>
              </a:ln>
              <a:solidFill>
                <a:schemeClr val="tx1"/>
              </a:solidFill>
              <a:effectLst/>
              <a:latin typeface="Segoe UI" panose="020B0502040204020203" pitchFamily="34" charset="0"/>
              <a:cs typeface="Segoe UI" panose="020B0502040204020203" pitchFamily="34" charset="0"/>
            </a:endParaRPr>
          </a:p>
          <a:p>
            <a:pPr lvl="1">
              <a:spcBef>
                <a:spcPts val="0"/>
              </a:spcBef>
              <a:spcAft>
                <a:spcPts val="100"/>
              </a:spcAft>
              <a:buFontTx/>
              <a:buAutoNum type="arabicPeriod"/>
            </a:pPr>
            <a:r>
              <a:rPr lang="en-US" altLang="en-US">
                <a:latin typeface="Segoe UI"/>
                <a:ea typeface="Times New Roman" panose="02020603050405020304" pitchFamily="18" charset="0"/>
                <a:cs typeface="Segoe UI"/>
              </a:rPr>
              <a:t> </a:t>
            </a:r>
            <a:r>
              <a:rPr kumimoji="0" lang="en-US" altLang="en-US" b="0" i="0" u="none" strike="noStrike" cap="none" normalizeH="0" baseline="0">
                <a:ln>
                  <a:noFill/>
                </a:ln>
                <a:effectLst/>
                <a:latin typeface="Segoe UI"/>
                <a:ea typeface="Times New Roman" panose="02020603050405020304" pitchFamily="18" charset="0"/>
                <a:cs typeface="Segoe UI"/>
              </a:rPr>
              <a:t> QI goal/aim statement: </a:t>
            </a:r>
            <a:r>
              <a:rPr kumimoji="0" lang="en-US" altLang="en-US" b="0" i="1" u="none" strike="noStrike" cap="none" normalizeH="0" baseline="0">
                <a:ln>
                  <a:noFill/>
                </a:ln>
                <a:solidFill>
                  <a:srgbClr val="0070C0"/>
                </a:solidFill>
                <a:effectLst/>
                <a:latin typeface="Segoe UI"/>
                <a:ea typeface="Times New Roman" panose="02020603050405020304" pitchFamily="18" charset="0"/>
                <a:cs typeface="Segoe UI"/>
              </a:rPr>
              <a:t>“</a:t>
            </a:r>
            <a:r>
              <a:rPr lang="en-US" b="0" i="1">
                <a:solidFill>
                  <a:srgbClr val="0070C0"/>
                </a:solidFill>
                <a:effectLst/>
                <a:latin typeface="Segoe UI"/>
                <a:cs typeface="Segoe UI"/>
              </a:rPr>
              <a:t>Improve the viral suppression rate among a cohort of clients that were unstably housed as of 12/31/23 to 75%.”</a:t>
            </a:r>
            <a:r>
              <a:rPr lang="en-US" i="1">
                <a:solidFill>
                  <a:srgbClr val="0070C0"/>
                </a:solidFill>
                <a:latin typeface="Segoe UI"/>
                <a:cs typeface="Segoe UI"/>
              </a:rPr>
              <a:t> (Example)</a:t>
            </a:r>
            <a:endParaRPr lang="en-US" altLang="en-US" b="0" i="1" u="none" strike="noStrike" cap="none" normalizeH="0" baseline="0">
              <a:ln>
                <a:noFill/>
              </a:ln>
              <a:solidFill>
                <a:srgbClr val="0070C0"/>
              </a:solidFill>
              <a:effectLst/>
              <a:latin typeface="Segoe UI" panose="020B0502040204020203" pitchFamily="34" charset="0"/>
              <a:cs typeface="Segoe UI" panose="020B0502040204020203" pitchFamily="34" charset="0"/>
            </a:endParaRPr>
          </a:p>
          <a:p>
            <a:pPr marL="457200" marR="0" lvl="1" indent="0" algn="l" defTabSz="914400" rtl="0" eaLnBrk="0" fontAlgn="base" latinLnBrk="0" hangingPunct="0">
              <a:lnSpc>
                <a:spcPct val="100000"/>
              </a:lnSpc>
              <a:spcBef>
                <a:spcPts val="0"/>
              </a:spcBef>
              <a:spcAft>
                <a:spcPts val="100"/>
              </a:spcAft>
              <a:buClrTx/>
              <a:buSzTx/>
              <a:buFontTx/>
              <a:buAutoNum type="arabicPeriod"/>
              <a:tabLst/>
            </a:pPr>
            <a:r>
              <a:rPr kumimoji="0" lang="en-US" altLang="en-US" b="0" i="0" u="none" strike="noStrike" cap="none" normalizeH="0" baseline="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Intervention/strategy that will help you achieve your goal: </a:t>
            </a:r>
            <a:endParaRPr lang="en-US" altLang="en-US"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p>
            <a:pPr marL="457200" marR="0" lvl="1" indent="0" algn="l" defTabSz="914400" rtl="0" eaLnBrk="0" fontAlgn="base" latinLnBrk="0" hangingPunct="0">
              <a:lnSpc>
                <a:spcPct val="100000"/>
              </a:lnSpc>
              <a:spcBef>
                <a:spcPts val="0"/>
              </a:spcBef>
              <a:spcAft>
                <a:spcPts val="100"/>
              </a:spcAft>
              <a:buClrTx/>
              <a:buSzTx/>
              <a:buFontTx/>
              <a:buAutoNum type="arabicPeriod"/>
              <a:tabLst/>
            </a:pPr>
            <a:r>
              <a:rPr kumimoji="0" lang="en-US" altLang="en-US" b="0" i="0" u="none" strike="noStrike" cap="none" normalizeH="0" baseline="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Staff responsible for intervention: </a:t>
            </a:r>
            <a:endParaRPr lang="en-US" altLang="en-US"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p>
            <a:pPr marL="457200" marR="0" lvl="1" indent="0" algn="l" defTabSz="914400" rtl="0" eaLnBrk="0" fontAlgn="base" latinLnBrk="0" hangingPunct="0">
              <a:lnSpc>
                <a:spcPct val="100000"/>
              </a:lnSpc>
              <a:spcBef>
                <a:spcPts val="0"/>
              </a:spcBef>
              <a:spcAft>
                <a:spcPts val="100"/>
              </a:spcAft>
              <a:buClrTx/>
              <a:buSzTx/>
              <a:buFontTx/>
              <a:buAutoNum type="arabicPeriod"/>
              <a:tabLst/>
            </a:pPr>
            <a:r>
              <a:rPr kumimoji="0" lang="en-US" altLang="en-US" b="0" i="0" u="none" strike="noStrike" cap="none" normalizeH="0" baseline="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How will you measure progress? </a:t>
            </a:r>
            <a:endParaRPr lang="en-US" altLang="en-US"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p>
            <a:pPr marL="914400" marR="0" lvl="2" indent="0" algn="l" defTabSz="914400" rtl="0" eaLnBrk="0" fontAlgn="base" latinLnBrk="0" hangingPunct="0">
              <a:lnSpc>
                <a:spcPct val="100000"/>
              </a:lnSpc>
              <a:spcBef>
                <a:spcPts val="0"/>
              </a:spcBef>
              <a:spcAft>
                <a:spcPts val="100"/>
              </a:spcAft>
              <a:buClrTx/>
              <a:buSzTx/>
              <a:buFontTx/>
              <a:buAutoNum type="alphaLcPeriod"/>
              <a:tabLst/>
            </a:pPr>
            <a:r>
              <a:rPr kumimoji="0" lang="en-US" altLang="en-US" b="0" i="0" u="none" strike="noStrike" cap="none" normalizeH="0" baseline="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Process measures:</a:t>
            </a:r>
            <a:endParaRPr lang="en-US" altLang="en-US"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p>
            <a:pPr marL="914400" marR="0" lvl="2" indent="0" algn="l" defTabSz="914400" rtl="0" eaLnBrk="0" fontAlgn="base" latinLnBrk="0" hangingPunct="0">
              <a:lnSpc>
                <a:spcPct val="100000"/>
              </a:lnSpc>
              <a:spcBef>
                <a:spcPts val="0"/>
              </a:spcBef>
              <a:spcAft>
                <a:spcPts val="100"/>
              </a:spcAft>
              <a:buClrTx/>
              <a:buSzTx/>
              <a:buFontTx/>
              <a:buAutoNum type="alphaLcPeriod"/>
              <a:tabLst/>
            </a:pPr>
            <a:r>
              <a:rPr kumimoji="0" lang="en-US" altLang="en-US" b="0" i="0" u="none" strike="noStrike" cap="none" normalizeH="0" baseline="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Outcome measures:</a:t>
            </a:r>
            <a:endParaRPr lang="en-US" altLang="en-US"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p>
            <a:pPr marL="457200" marR="0" lvl="1" indent="0" algn="l" defTabSz="914400" rtl="0" eaLnBrk="0" fontAlgn="base" latinLnBrk="0" hangingPunct="0">
              <a:lnSpc>
                <a:spcPct val="100000"/>
              </a:lnSpc>
              <a:spcBef>
                <a:spcPts val="0"/>
              </a:spcBef>
              <a:spcAft>
                <a:spcPts val="100"/>
              </a:spcAft>
              <a:buClrTx/>
              <a:buSzTx/>
              <a:buFontTx/>
              <a:buAutoNum type="arabicPeriod"/>
              <a:tabLst/>
            </a:pPr>
            <a:r>
              <a:rPr kumimoji="0" lang="en-US" altLang="en-US" b="0" i="0" u="none" strike="noStrike" cap="none" normalizeH="0" baseline="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Where will you track the data?</a:t>
            </a:r>
            <a:endParaRPr lang="en-US" altLang="en-US"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p>
            <a:pPr marL="457200" marR="0" lvl="1" indent="0" algn="l" defTabSz="914400" rtl="0" eaLnBrk="0" fontAlgn="base" latinLnBrk="0" hangingPunct="0">
              <a:lnSpc>
                <a:spcPct val="100000"/>
              </a:lnSpc>
              <a:spcBef>
                <a:spcPts val="0"/>
              </a:spcBef>
              <a:spcAft>
                <a:spcPts val="100"/>
              </a:spcAft>
              <a:buClrTx/>
              <a:buSzTx/>
              <a:buFontTx/>
              <a:buAutoNum type="arabicPeriod"/>
              <a:tabLst/>
            </a:pPr>
            <a:r>
              <a:rPr kumimoji="0" lang="en-US" altLang="en-US" b="0" i="0" u="none" strike="noStrike" cap="none" normalizeH="0" baseline="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How will your progress be communicated and to whom?</a:t>
            </a:r>
            <a:endParaRPr lang="en-US" altLang="en-US"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3FC0772F-3914-200B-E0F4-ED00DC84728B}"/>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404064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E44F1C-0AC9-A369-AD20-820A503BFAE3}"/>
              </a:ext>
            </a:extLst>
          </p:cNvPr>
          <p:cNvSpPr>
            <a:spLocks noGrp="1"/>
          </p:cNvSpPr>
          <p:nvPr>
            <p:ph sz="quarter" idx="12"/>
          </p:nvPr>
        </p:nvSpPr>
        <p:spPr>
          <a:xfrm>
            <a:off x="6332542" y="1828800"/>
            <a:ext cx="4954997" cy="3978442"/>
          </a:xfrm>
        </p:spPr>
        <p:txBody>
          <a:bodyPr vert="horz" lIns="91440" tIns="45720" rIns="91440" bIns="45720" rtlCol="0" anchor="t">
            <a:normAutofit/>
          </a:bodyPr>
          <a:lstStyle/>
          <a:p>
            <a:pPr>
              <a:buFont typeface="Wingdings" panose="05000000000000000000" pitchFamily="2" charset="2"/>
              <a:buChar char="q"/>
            </a:pPr>
            <a:r>
              <a:rPr lang="en-US" sz="1700">
                <a:latin typeface="Segoe UI"/>
                <a:cs typeface="Segoe UI"/>
              </a:rPr>
              <a:t>QI Goal(s) is an improvement on what we accomplished year to date or last year</a:t>
            </a:r>
          </a:p>
          <a:p>
            <a:pPr>
              <a:buFont typeface="Wingdings" panose="05000000000000000000" pitchFamily="2" charset="2"/>
              <a:buChar char="q"/>
            </a:pPr>
            <a:r>
              <a:rPr lang="en-US" sz="1700">
                <a:latin typeface="Segoe UI"/>
                <a:cs typeface="Segoe UI"/>
              </a:rPr>
              <a:t>Staff involved in these programs have agreed to these projects and reviewed this submission</a:t>
            </a:r>
            <a:endParaRPr lang="en-US"/>
          </a:p>
          <a:p>
            <a:pPr>
              <a:buFont typeface="Wingdings" panose="05000000000000000000" pitchFamily="2" charset="2"/>
              <a:buChar char="q"/>
            </a:pPr>
            <a:r>
              <a:rPr lang="en-US" sz="1700">
                <a:latin typeface="Segoe UI"/>
                <a:cs typeface="Segoe UI"/>
              </a:rPr>
              <a:t>Program leadership has reviewed and agreed to this submission</a:t>
            </a:r>
          </a:p>
          <a:p>
            <a:pPr>
              <a:buFont typeface="Wingdings" panose="05000000000000000000" pitchFamily="2" charset="2"/>
              <a:buChar char="q"/>
            </a:pPr>
            <a:r>
              <a:rPr lang="en-US" sz="1700">
                <a:latin typeface="Segoe UI"/>
                <a:cs typeface="Segoe UI"/>
              </a:rPr>
              <a:t>QI Project/Intervention is specific, and it is clear what we are going to do to reach our goal</a:t>
            </a:r>
          </a:p>
          <a:p>
            <a:pPr>
              <a:buFont typeface="Wingdings" panose="05000000000000000000" pitchFamily="2" charset="2"/>
              <a:buChar char="q"/>
            </a:pPr>
            <a:r>
              <a:rPr lang="en-US" sz="1700">
                <a:latin typeface="Segoe UI"/>
                <a:cs typeface="Segoe UI"/>
              </a:rPr>
              <a:t>QI Project/Intervention is not the same project/intervention we wrote last year</a:t>
            </a:r>
          </a:p>
          <a:p>
            <a:endParaRPr lang="en-US"/>
          </a:p>
        </p:txBody>
      </p:sp>
      <p:sp>
        <p:nvSpPr>
          <p:cNvPr id="3" name="Title 2">
            <a:extLst>
              <a:ext uri="{FF2B5EF4-FFF2-40B4-BE49-F238E27FC236}">
                <a16:creationId xmlns:a16="http://schemas.microsoft.com/office/drawing/2014/main" id="{2DA8249B-DE60-2F5F-C709-582FFE3BEAA8}"/>
              </a:ext>
            </a:extLst>
          </p:cNvPr>
          <p:cNvSpPr>
            <a:spLocks noGrp="1"/>
          </p:cNvSpPr>
          <p:nvPr>
            <p:ph type="title"/>
          </p:nvPr>
        </p:nvSpPr>
        <p:spPr/>
        <p:txBody>
          <a:bodyPr/>
          <a:lstStyle/>
          <a:p>
            <a:pPr algn="ctr"/>
            <a:r>
              <a:rPr lang="en-US"/>
              <a:t>Guiding Principles for Subrecipient QI Plans</a:t>
            </a:r>
          </a:p>
        </p:txBody>
      </p:sp>
      <p:sp>
        <p:nvSpPr>
          <p:cNvPr id="4" name="Content Placeholder 3">
            <a:extLst>
              <a:ext uri="{FF2B5EF4-FFF2-40B4-BE49-F238E27FC236}">
                <a16:creationId xmlns:a16="http://schemas.microsoft.com/office/drawing/2014/main" id="{DA2AD128-6D82-B139-0E65-E44462096370}"/>
              </a:ext>
            </a:extLst>
          </p:cNvPr>
          <p:cNvSpPr>
            <a:spLocks noGrp="1"/>
          </p:cNvSpPr>
          <p:nvPr>
            <p:ph sz="quarter" idx="13"/>
          </p:nvPr>
        </p:nvSpPr>
        <p:spPr>
          <a:xfrm>
            <a:off x="838199" y="1828800"/>
            <a:ext cx="4954997" cy="4178449"/>
          </a:xfrm>
        </p:spPr>
        <p:txBody>
          <a:bodyPr vert="horz" lIns="91440" tIns="45720" rIns="91440" bIns="45720" rtlCol="0" anchor="t">
            <a:normAutofit fontScale="70000" lnSpcReduction="20000"/>
          </a:bodyPr>
          <a:lstStyle/>
          <a:p>
            <a:pPr>
              <a:buFont typeface="Wingdings" panose="05000000000000000000" pitchFamily="2" charset="2"/>
              <a:buChar char="q"/>
            </a:pPr>
            <a:r>
              <a:rPr lang="en-US" sz="2400"/>
              <a:t>QI Plan/Project(s) addresses clients and/or services for all our funding sources</a:t>
            </a:r>
          </a:p>
          <a:p>
            <a:pPr>
              <a:buFont typeface="Wingdings" panose="05000000000000000000" pitchFamily="2" charset="2"/>
              <a:buChar char="q"/>
            </a:pPr>
            <a:r>
              <a:rPr lang="en-US" sz="2400"/>
              <a:t>QI Goal(s) is specific</a:t>
            </a:r>
          </a:p>
          <a:p>
            <a:pPr>
              <a:buFont typeface="Wingdings" panose="05000000000000000000" pitchFamily="2" charset="2"/>
              <a:buChar char="q"/>
            </a:pPr>
            <a:r>
              <a:rPr lang="en-US" sz="2400"/>
              <a:t>QI Goal(s) is measurable</a:t>
            </a:r>
          </a:p>
          <a:p>
            <a:pPr>
              <a:buFont typeface="Wingdings" panose="05000000000000000000" pitchFamily="2" charset="2"/>
              <a:buChar char="q"/>
            </a:pPr>
            <a:r>
              <a:rPr lang="en-US" sz="2400"/>
              <a:t>QI Goal(s) is attainable</a:t>
            </a:r>
          </a:p>
          <a:p>
            <a:pPr>
              <a:buFont typeface="Wingdings" panose="05000000000000000000" pitchFamily="2" charset="2"/>
              <a:buChar char="q"/>
            </a:pPr>
            <a:r>
              <a:rPr lang="en-US" sz="2400"/>
              <a:t>QI Goal(s) is relevant</a:t>
            </a:r>
          </a:p>
          <a:p>
            <a:pPr>
              <a:buFont typeface="Wingdings" panose="05000000000000000000" pitchFamily="2" charset="2"/>
              <a:buChar char="q"/>
            </a:pPr>
            <a:r>
              <a:rPr lang="en-US" sz="2400"/>
              <a:t>QI Goal(s) is time-bound</a:t>
            </a:r>
          </a:p>
          <a:p>
            <a:pPr>
              <a:buFont typeface="Wingdings" panose="05000000000000000000" pitchFamily="2" charset="2"/>
              <a:buChar char="q"/>
            </a:pPr>
            <a:r>
              <a:rPr lang="en-US" sz="2400">
                <a:latin typeface="Segoe UI"/>
                <a:cs typeface="Segoe UI"/>
              </a:rPr>
              <a:t>QI Goal(s) is inclusive</a:t>
            </a:r>
            <a:endParaRPr lang="en-US" sz="2400"/>
          </a:p>
          <a:p>
            <a:pPr>
              <a:buFont typeface="Wingdings" panose="05000000000000000000" pitchFamily="2" charset="2"/>
              <a:buChar char="q"/>
            </a:pPr>
            <a:r>
              <a:rPr lang="en-US" sz="2400">
                <a:latin typeface="Segoe UI"/>
                <a:cs typeface="Segoe UI"/>
              </a:rPr>
              <a:t>QI Goal(s) is equitable</a:t>
            </a:r>
            <a:endParaRPr lang="en-US" sz="2400"/>
          </a:p>
          <a:p>
            <a:pPr>
              <a:buFont typeface="Wingdings" panose="05000000000000000000" pitchFamily="2" charset="2"/>
              <a:buChar char="q"/>
            </a:pPr>
            <a:endParaRPr lang="en-US" sz="2400"/>
          </a:p>
          <a:p>
            <a:pPr>
              <a:buFont typeface="Wingdings" panose="05000000000000000000" pitchFamily="2" charset="2"/>
              <a:buChar char="q"/>
            </a:pPr>
            <a:endParaRPr lang="en-US"/>
          </a:p>
        </p:txBody>
      </p:sp>
      <p:sp>
        <p:nvSpPr>
          <p:cNvPr id="6" name="Footer Placeholder 2">
            <a:extLst>
              <a:ext uri="{FF2B5EF4-FFF2-40B4-BE49-F238E27FC236}">
                <a16:creationId xmlns:a16="http://schemas.microsoft.com/office/drawing/2014/main" id="{BE88FB69-2692-208D-6F97-49831E546A3E}"/>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138266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trategic planning">
            <a:extLst>
              <a:ext uri="{FF2B5EF4-FFF2-40B4-BE49-F238E27FC236}">
                <a16:creationId xmlns:a16="http://schemas.microsoft.com/office/drawing/2014/main" id="{AFEC74F5-8C3A-ED39-9E0A-90069BDE06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98803" y="2277484"/>
            <a:ext cx="4954997" cy="2900081"/>
          </a:xfrm>
          <a:prstGeom prst="rect">
            <a:avLst/>
          </a:prstGeom>
          <a:solidFill>
            <a:srgbClr val="FFFFFF"/>
          </a:solidFill>
        </p:spPr>
      </p:pic>
      <p:sp>
        <p:nvSpPr>
          <p:cNvPr id="3" name="Title 2">
            <a:extLst>
              <a:ext uri="{FF2B5EF4-FFF2-40B4-BE49-F238E27FC236}">
                <a16:creationId xmlns:a16="http://schemas.microsoft.com/office/drawing/2014/main" id="{FCA16C72-4552-3D9C-B751-62D79439B6E3}"/>
              </a:ext>
            </a:extLst>
          </p:cNvPr>
          <p:cNvSpPr>
            <a:spLocks noGrp="1"/>
          </p:cNvSpPr>
          <p:nvPr>
            <p:ph type="title"/>
          </p:nvPr>
        </p:nvSpPr>
        <p:spPr>
          <a:xfrm>
            <a:off x="838200" y="365125"/>
            <a:ext cx="10515600" cy="1325563"/>
          </a:xfrm>
        </p:spPr>
        <p:txBody>
          <a:bodyPr anchor="ctr">
            <a:normAutofit/>
          </a:bodyPr>
          <a:lstStyle/>
          <a:p>
            <a:r>
              <a:rPr lang="en-US"/>
              <a:t>Keep in Mind</a:t>
            </a:r>
          </a:p>
        </p:txBody>
      </p:sp>
      <p:sp>
        <p:nvSpPr>
          <p:cNvPr id="6157" name="Content Placeholder 3">
            <a:extLst>
              <a:ext uri="{FF2B5EF4-FFF2-40B4-BE49-F238E27FC236}">
                <a16:creationId xmlns:a16="http://schemas.microsoft.com/office/drawing/2014/main" id="{13399E0A-7EAA-5929-D9F5-91F0EDDCBAFA}"/>
              </a:ext>
            </a:extLst>
          </p:cNvPr>
          <p:cNvSpPr>
            <a:spLocks noGrp="1"/>
          </p:cNvSpPr>
          <p:nvPr>
            <p:ph sz="quarter" idx="13"/>
          </p:nvPr>
        </p:nvSpPr>
        <p:spPr>
          <a:xfrm>
            <a:off x="838199" y="1636294"/>
            <a:ext cx="4954997" cy="4182460"/>
          </a:xfrm>
        </p:spPr>
        <p:txBody>
          <a:bodyPr>
            <a:normAutofit fontScale="25000" lnSpcReduction="20000"/>
          </a:bodyPr>
          <a:lstStyle/>
          <a:p>
            <a:r>
              <a:rPr lang="en-US" sz="7200"/>
              <a:t>Plans should have some level of involvement, advisement, and/or feedback from:</a:t>
            </a:r>
          </a:p>
          <a:p>
            <a:pPr lvl="1"/>
            <a:r>
              <a:rPr lang="en-US" sz="7200"/>
              <a:t>Leadership</a:t>
            </a:r>
          </a:p>
          <a:p>
            <a:pPr lvl="1"/>
            <a:r>
              <a:rPr lang="en-US" sz="7200"/>
              <a:t>Front-line staff</a:t>
            </a:r>
          </a:p>
          <a:p>
            <a:pPr lvl="1"/>
            <a:r>
              <a:rPr lang="en-US" sz="7200"/>
              <a:t>Clients</a:t>
            </a:r>
          </a:p>
          <a:p>
            <a:r>
              <a:rPr lang="en-US" sz="7200"/>
              <a:t>What resources do you need to accomplish your goal?</a:t>
            </a:r>
          </a:p>
          <a:p>
            <a:r>
              <a:rPr lang="en-US" sz="7200"/>
              <a:t>How will you stay on track?</a:t>
            </a:r>
          </a:p>
          <a:p>
            <a:r>
              <a:rPr lang="en-US" sz="7200"/>
              <a:t>How will you report progress?</a:t>
            </a:r>
          </a:p>
          <a:p>
            <a:r>
              <a:rPr lang="en-US" sz="7200"/>
              <a:t>How will you adjust if things aren’t working as planned?</a:t>
            </a:r>
          </a:p>
          <a:p>
            <a:endParaRPr lang="en-US"/>
          </a:p>
        </p:txBody>
      </p:sp>
      <p:sp>
        <p:nvSpPr>
          <p:cNvPr id="2" name="Footer Placeholder 2">
            <a:extLst>
              <a:ext uri="{FF2B5EF4-FFF2-40B4-BE49-F238E27FC236}">
                <a16:creationId xmlns:a16="http://schemas.microsoft.com/office/drawing/2014/main" id="{07E75B06-A38D-9BB5-591F-1E730BD3261D}"/>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378821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5446-D1A2-961D-0C7E-B9B116BBC2D3}"/>
              </a:ext>
            </a:extLst>
          </p:cNvPr>
          <p:cNvSpPr>
            <a:spLocks noGrp="1"/>
          </p:cNvSpPr>
          <p:nvPr>
            <p:ph type="title"/>
          </p:nvPr>
        </p:nvSpPr>
        <p:spPr/>
        <p:txBody>
          <a:bodyPr/>
          <a:lstStyle/>
          <a:p>
            <a:pPr algn="ctr"/>
            <a:r>
              <a:rPr lang="en-US">
                <a:latin typeface="Segoe UI Light"/>
                <a:cs typeface="Segoe UI Light"/>
              </a:rPr>
              <a:t>FY 2023 Provider QI Projects Overview</a:t>
            </a:r>
          </a:p>
        </p:txBody>
      </p:sp>
      <p:sp>
        <p:nvSpPr>
          <p:cNvPr id="3" name="Content Placeholder 2">
            <a:extLst>
              <a:ext uri="{FF2B5EF4-FFF2-40B4-BE49-F238E27FC236}">
                <a16:creationId xmlns:a16="http://schemas.microsoft.com/office/drawing/2014/main" id="{52DD2DA0-7EE7-0132-B02D-117ED7FC4453}"/>
              </a:ext>
            </a:extLst>
          </p:cNvPr>
          <p:cNvSpPr>
            <a:spLocks noGrp="1"/>
          </p:cNvSpPr>
          <p:nvPr>
            <p:ph sz="quarter" idx="11"/>
          </p:nvPr>
        </p:nvSpPr>
        <p:spPr>
          <a:xfrm>
            <a:off x="838200" y="1456689"/>
            <a:ext cx="10515600" cy="3257657"/>
          </a:xfrm>
        </p:spPr>
        <p:txBody>
          <a:bodyPr>
            <a:normAutofit/>
          </a:bodyPr>
          <a:lstStyle/>
          <a:p>
            <a:pPr marL="0" indent="0" algn="l" rtl="0" fontAlgn="base">
              <a:buNone/>
            </a:pPr>
            <a:r>
              <a:rPr lang="en-US" sz="2400" b="0" i="0" u="none" strike="noStrike">
                <a:solidFill>
                  <a:schemeClr val="bg2"/>
                </a:solidFill>
                <a:effectLst/>
                <a:latin typeface="Segoe UI" panose="020B0502040204020203" pitchFamily="34" charset="0"/>
              </a:rPr>
              <a:t>15 Ryan White providers</a:t>
            </a:r>
            <a:r>
              <a:rPr lang="en-US" sz="2400" b="0" i="0">
                <a:solidFill>
                  <a:schemeClr val="bg2"/>
                </a:solidFill>
                <a:effectLst/>
                <a:latin typeface="Segoe UI" panose="020B0502040204020203" pitchFamily="34" charset="0"/>
              </a:rPr>
              <a:t>​ conducted 35 Quality Improvement Projects, focused on the following:</a:t>
            </a:r>
            <a:endParaRPr lang="en-US" sz="2400" b="0" i="0">
              <a:solidFill>
                <a:schemeClr val="bg2"/>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D8D6B39D-26B9-58DF-B590-4E5446030FD6}"/>
              </a:ext>
            </a:extLst>
          </p:cNvPr>
          <p:cNvGraphicFramePr>
            <a:graphicFrameLocks noGrp="1"/>
          </p:cNvGraphicFramePr>
          <p:nvPr>
            <p:extLst>
              <p:ext uri="{D42A27DB-BD31-4B8C-83A1-F6EECF244321}">
                <p14:modId xmlns:p14="http://schemas.microsoft.com/office/powerpoint/2010/main" val="3650827250"/>
              </p:ext>
            </p:extLst>
          </p:nvPr>
        </p:nvGraphicFramePr>
        <p:xfrm>
          <a:off x="1931346" y="2372957"/>
          <a:ext cx="8894011" cy="2767548"/>
        </p:xfrm>
        <a:graphic>
          <a:graphicData uri="http://schemas.openxmlformats.org/drawingml/2006/table">
            <a:tbl>
              <a:tblPr firstRow="1" bandRow="1">
                <a:tableStyleId>{2D5ABB26-0587-4C30-8999-92F81FD0307C}</a:tableStyleId>
              </a:tblPr>
              <a:tblGrid>
                <a:gridCol w="3722822">
                  <a:extLst>
                    <a:ext uri="{9D8B030D-6E8A-4147-A177-3AD203B41FA5}">
                      <a16:colId xmlns:a16="http://schemas.microsoft.com/office/drawing/2014/main" val="3844719162"/>
                    </a:ext>
                  </a:extLst>
                </a:gridCol>
                <a:gridCol w="5171189">
                  <a:extLst>
                    <a:ext uri="{9D8B030D-6E8A-4147-A177-3AD203B41FA5}">
                      <a16:colId xmlns:a16="http://schemas.microsoft.com/office/drawing/2014/main" val="1874214196"/>
                    </a:ext>
                  </a:extLst>
                </a:gridCol>
              </a:tblGrid>
              <a:tr h="461258">
                <a:tc>
                  <a:txBody>
                    <a:bodyPr/>
                    <a:lstStyle/>
                    <a:p>
                      <a:pPr marL="285750" indent="-285750">
                        <a:buFont typeface="Arial" panose="020B0604020202020204" pitchFamily="34" charset="0"/>
                        <a:buChar char="•"/>
                      </a:pPr>
                      <a:r>
                        <a:rPr lang="en-US" sz="2000">
                          <a:solidFill>
                            <a:schemeClr val="bg2"/>
                          </a:solidFill>
                        </a:rPr>
                        <a:t>20 on disparity reduction</a:t>
                      </a:r>
                    </a:p>
                  </a:txBody>
                  <a:tcPr/>
                </a:tc>
                <a:tc>
                  <a:txBody>
                    <a:bodyPr/>
                    <a:lstStyle/>
                    <a:p>
                      <a:pPr marL="285750" indent="-285750">
                        <a:buFont typeface="Arial" panose="020B0604020202020204" pitchFamily="34" charset="0"/>
                        <a:buChar char="•"/>
                      </a:pPr>
                      <a:r>
                        <a:rPr lang="en-US" sz="2000">
                          <a:solidFill>
                            <a:schemeClr val="bg2"/>
                          </a:solidFill>
                        </a:rPr>
                        <a:t>2 on diagnosing more people with HIV</a:t>
                      </a:r>
                    </a:p>
                  </a:txBody>
                  <a:tcPr/>
                </a:tc>
                <a:extLst>
                  <a:ext uri="{0D108BD9-81ED-4DB2-BD59-A6C34878D82A}">
                    <a16:rowId xmlns:a16="http://schemas.microsoft.com/office/drawing/2014/main" val="2731252640"/>
                  </a:ext>
                </a:extLst>
              </a:tr>
              <a:tr h="461258">
                <a:tc>
                  <a:txBody>
                    <a:bodyPr/>
                    <a:lstStyle/>
                    <a:p>
                      <a:pPr marL="285750" indent="-285750">
                        <a:buFont typeface="Arial" panose="020B0604020202020204" pitchFamily="34" charset="0"/>
                        <a:buChar char="•"/>
                      </a:pPr>
                      <a:r>
                        <a:rPr lang="en-US" sz="2000">
                          <a:solidFill>
                            <a:schemeClr val="bg2"/>
                          </a:solidFill>
                        </a:rPr>
                        <a:t>9 on viral suppression</a:t>
                      </a:r>
                    </a:p>
                  </a:txBody>
                  <a:tcPr/>
                </a:tc>
                <a:tc>
                  <a:txBody>
                    <a:bodyPr/>
                    <a:lstStyle/>
                    <a:p>
                      <a:pPr marL="285750" indent="-285750">
                        <a:buFont typeface="Arial" panose="020B0604020202020204" pitchFamily="34" charset="0"/>
                        <a:buChar char="•"/>
                      </a:pPr>
                      <a:r>
                        <a:rPr lang="en-US" sz="2000">
                          <a:solidFill>
                            <a:schemeClr val="bg2"/>
                          </a:solidFill>
                        </a:rPr>
                        <a:t>2 on cultural responsiveness</a:t>
                      </a:r>
                    </a:p>
                  </a:txBody>
                  <a:tcPr/>
                </a:tc>
                <a:extLst>
                  <a:ext uri="{0D108BD9-81ED-4DB2-BD59-A6C34878D82A}">
                    <a16:rowId xmlns:a16="http://schemas.microsoft.com/office/drawing/2014/main" val="2419323854"/>
                  </a:ext>
                </a:extLst>
              </a:tr>
              <a:tr h="461258">
                <a:tc>
                  <a:txBody>
                    <a:bodyPr/>
                    <a:lstStyle/>
                    <a:p>
                      <a:pPr marL="285750" indent="-285750">
                        <a:buFont typeface="Arial" panose="020B0604020202020204" pitchFamily="34" charset="0"/>
                        <a:buChar char="•"/>
                      </a:pPr>
                      <a:r>
                        <a:rPr lang="en-US" sz="2000">
                          <a:solidFill>
                            <a:schemeClr val="bg2"/>
                          </a:solidFill>
                        </a:rPr>
                        <a:t>4 on housing</a:t>
                      </a:r>
                    </a:p>
                  </a:txBody>
                  <a:tcPr/>
                </a:tc>
                <a:tc>
                  <a:txBody>
                    <a:bodyPr/>
                    <a:lstStyle/>
                    <a:p>
                      <a:pPr marL="285750" indent="-285750">
                        <a:buFont typeface="Arial" panose="020B0604020202020204" pitchFamily="34" charset="0"/>
                        <a:buChar char="•"/>
                      </a:pPr>
                      <a:r>
                        <a:rPr lang="en-US" sz="2000">
                          <a:solidFill>
                            <a:schemeClr val="bg2"/>
                          </a:solidFill>
                        </a:rPr>
                        <a:t>2 on engagement/retention in care</a:t>
                      </a:r>
                    </a:p>
                  </a:txBody>
                  <a:tcPr/>
                </a:tc>
                <a:extLst>
                  <a:ext uri="{0D108BD9-81ED-4DB2-BD59-A6C34878D82A}">
                    <a16:rowId xmlns:a16="http://schemas.microsoft.com/office/drawing/2014/main" val="3636717025"/>
                  </a:ext>
                </a:extLst>
              </a:tr>
              <a:tr h="461258">
                <a:tc>
                  <a:txBody>
                    <a:bodyPr/>
                    <a:lstStyle/>
                    <a:p>
                      <a:pPr marL="285750" indent="-285750">
                        <a:buFont typeface="Arial" panose="020B0604020202020204" pitchFamily="34" charset="0"/>
                        <a:buChar char="•"/>
                      </a:pPr>
                      <a:r>
                        <a:rPr lang="en-US" sz="2000">
                          <a:solidFill>
                            <a:schemeClr val="bg2"/>
                          </a:solidFill>
                        </a:rPr>
                        <a:t>4 on consumer engagement</a:t>
                      </a:r>
                    </a:p>
                  </a:txBody>
                  <a:tcPr/>
                </a:tc>
                <a:tc>
                  <a:txBody>
                    <a:bodyPr/>
                    <a:lstStyle/>
                    <a:p>
                      <a:pPr marL="285750" indent="-285750">
                        <a:buFont typeface="Arial" panose="020B0604020202020204" pitchFamily="34" charset="0"/>
                        <a:buChar char="•"/>
                      </a:pPr>
                      <a:r>
                        <a:rPr lang="en-US" sz="2000">
                          <a:solidFill>
                            <a:schemeClr val="bg2"/>
                          </a:solidFill>
                        </a:rPr>
                        <a:t>1 on data completeness</a:t>
                      </a:r>
                    </a:p>
                  </a:txBody>
                  <a:tcPr/>
                </a:tc>
                <a:extLst>
                  <a:ext uri="{0D108BD9-81ED-4DB2-BD59-A6C34878D82A}">
                    <a16:rowId xmlns:a16="http://schemas.microsoft.com/office/drawing/2014/main" val="3501497967"/>
                  </a:ext>
                </a:extLst>
              </a:tr>
              <a:tr h="461258">
                <a:tc>
                  <a:txBody>
                    <a:bodyPr/>
                    <a:lstStyle/>
                    <a:p>
                      <a:pPr marL="285750" indent="-285750">
                        <a:buFont typeface="Arial" panose="020B0604020202020204" pitchFamily="34" charset="0"/>
                        <a:buChar char="•"/>
                      </a:pPr>
                      <a:r>
                        <a:rPr lang="en-US" sz="2000">
                          <a:solidFill>
                            <a:schemeClr val="bg2"/>
                          </a:solidFill>
                        </a:rPr>
                        <a:t>3 on enrollment</a:t>
                      </a:r>
                    </a:p>
                  </a:txBody>
                  <a:tcPr/>
                </a:tc>
                <a:tc>
                  <a:txBody>
                    <a:bodyPr/>
                    <a:lstStyle/>
                    <a:p>
                      <a:pPr marL="285750" indent="-285750">
                        <a:buFont typeface="Arial" panose="020B0604020202020204" pitchFamily="34" charset="0"/>
                        <a:buChar char="•"/>
                      </a:pPr>
                      <a:r>
                        <a:rPr lang="en-US" sz="2000">
                          <a:solidFill>
                            <a:schemeClr val="bg2"/>
                          </a:solidFill>
                        </a:rPr>
                        <a:t>1 on harm reduction</a:t>
                      </a:r>
                    </a:p>
                  </a:txBody>
                  <a:tcPr/>
                </a:tc>
                <a:extLst>
                  <a:ext uri="{0D108BD9-81ED-4DB2-BD59-A6C34878D82A}">
                    <a16:rowId xmlns:a16="http://schemas.microsoft.com/office/drawing/2014/main" val="475460192"/>
                  </a:ext>
                </a:extLst>
              </a:tr>
              <a:tr h="461258">
                <a:tc>
                  <a:txBody>
                    <a:bodyPr/>
                    <a:lstStyle/>
                    <a:p>
                      <a:pPr marL="285750" indent="-285750">
                        <a:buFont typeface="Arial" panose="020B0604020202020204" pitchFamily="34" charset="0"/>
                        <a:buChar char="•"/>
                      </a:pPr>
                      <a:r>
                        <a:rPr lang="en-US" sz="2000">
                          <a:solidFill>
                            <a:schemeClr val="bg2"/>
                          </a:solidFill>
                        </a:rPr>
                        <a:t>2 on building infrastructure</a:t>
                      </a:r>
                    </a:p>
                  </a:txBody>
                  <a:tcPr/>
                </a:tc>
                <a:tc>
                  <a:txBody>
                    <a:bodyPr/>
                    <a:lstStyle/>
                    <a:p>
                      <a:pPr marL="285750" indent="-285750">
                        <a:buFont typeface="Arial" panose="020B0604020202020204" pitchFamily="34" charset="0"/>
                        <a:buChar char="•"/>
                      </a:pPr>
                      <a:endParaRPr lang="en-US" sz="2000">
                        <a:solidFill>
                          <a:schemeClr val="bg2"/>
                        </a:solidFill>
                      </a:endParaRPr>
                    </a:p>
                  </a:txBody>
                  <a:tcPr/>
                </a:tc>
                <a:extLst>
                  <a:ext uri="{0D108BD9-81ED-4DB2-BD59-A6C34878D82A}">
                    <a16:rowId xmlns:a16="http://schemas.microsoft.com/office/drawing/2014/main" val="2933313924"/>
                  </a:ext>
                </a:extLst>
              </a:tr>
            </a:tbl>
          </a:graphicData>
        </a:graphic>
      </p:graphicFrame>
      <p:sp>
        <p:nvSpPr>
          <p:cNvPr id="6" name="Footer Placeholder 2">
            <a:extLst>
              <a:ext uri="{FF2B5EF4-FFF2-40B4-BE49-F238E27FC236}">
                <a16:creationId xmlns:a16="http://schemas.microsoft.com/office/drawing/2014/main" id="{8BCAED67-383C-5EC6-B476-38ABCF672485}"/>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9852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improvement">
            <a:extLst>
              <a:ext uri="{FF2B5EF4-FFF2-40B4-BE49-F238E27FC236}">
                <a16:creationId xmlns:a16="http://schemas.microsoft.com/office/drawing/2014/main" id="{841FFD4E-F79A-E6A9-39FD-F76535D40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389" y="2433032"/>
            <a:ext cx="4744114" cy="26732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BA8C2A0-8D8B-8036-522B-FF5A27B751FF}"/>
              </a:ext>
            </a:extLst>
          </p:cNvPr>
          <p:cNvSpPr txBox="1"/>
          <p:nvPr/>
        </p:nvSpPr>
        <p:spPr>
          <a:xfrm>
            <a:off x="2879558" y="786063"/>
            <a:ext cx="6432884" cy="461665"/>
          </a:xfrm>
          <a:prstGeom prst="rect">
            <a:avLst/>
          </a:prstGeom>
          <a:noFill/>
        </p:spPr>
        <p:txBody>
          <a:bodyPr wrap="square" rtlCol="0">
            <a:spAutoFit/>
          </a:bodyPr>
          <a:lstStyle/>
          <a:p>
            <a:r>
              <a:rPr lang="en-US" sz="2400" b="1"/>
              <a:t>Criteria for Success: How will you be evaluated?</a:t>
            </a:r>
          </a:p>
        </p:txBody>
      </p:sp>
      <p:sp>
        <p:nvSpPr>
          <p:cNvPr id="13" name="TextBox 12">
            <a:extLst>
              <a:ext uri="{FF2B5EF4-FFF2-40B4-BE49-F238E27FC236}">
                <a16:creationId xmlns:a16="http://schemas.microsoft.com/office/drawing/2014/main" id="{0C17D415-EADA-4319-D69F-B0CC20D8303A}"/>
              </a:ext>
            </a:extLst>
          </p:cNvPr>
          <p:cNvSpPr txBox="1"/>
          <p:nvPr/>
        </p:nvSpPr>
        <p:spPr>
          <a:xfrm>
            <a:off x="517358" y="1522899"/>
            <a:ext cx="6108031" cy="4493538"/>
          </a:xfrm>
          <a:prstGeom prst="rect">
            <a:avLst/>
          </a:prstGeom>
          <a:noFill/>
        </p:spPr>
        <p:txBody>
          <a:bodyPr wrap="square" rtlCol="0">
            <a:spAutoFit/>
          </a:bodyPr>
          <a:lstStyle/>
          <a:p>
            <a:pPr marL="285750" indent="-285750">
              <a:buFont typeface="Arial" panose="020B0604020202020204" pitchFamily="34" charset="0"/>
              <a:buChar char="•"/>
            </a:pPr>
            <a:r>
              <a:rPr lang="en-US" sz="2200"/>
              <a:t>Performance for outcomes in contract</a:t>
            </a:r>
          </a:p>
          <a:p>
            <a:pPr marL="285750" indent="-285750">
              <a:buFont typeface="Arial" panose="020B0604020202020204" pitchFamily="34" charset="0"/>
              <a:buChar char="•"/>
            </a:pPr>
            <a:r>
              <a:rPr lang="en-US" sz="2200"/>
              <a:t>Quality Improvement Plan addressing (annually):</a:t>
            </a:r>
          </a:p>
          <a:p>
            <a:pPr marL="742950" lvl="1" indent="-285750">
              <a:buFont typeface="Wingdings" panose="05000000000000000000" pitchFamily="2" charset="2"/>
              <a:buChar char="ü"/>
            </a:pPr>
            <a:r>
              <a:rPr lang="en-US" sz="2200"/>
              <a:t>Improved Performance aligned with HRSA/HAB measures and client needs</a:t>
            </a:r>
          </a:p>
          <a:p>
            <a:pPr marL="742950" lvl="1" indent="-285750">
              <a:buFont typeface="Wingdings" panose="05000000000000000000" pitchFamily="2" charset="2"/>
              <a:buChar char="ü"/>
            </a:pPr>
            <a:r>
              <a:rPr lang="en-US" sz="2200"/>
              <a:t>Care Continuum</a:t>
            </a:r>
          </a:p>
          <a:p>
            <a:pPr marL="742950" lvl="1" indent="-285750">
              <a:buFont typeface="Wingdings" panose="05000000000000000000" pitchFamily="2" charset="2"/>
              <a:buChar char="ü"/>
            </a:pPr>
            <a:r>
              <a:rPr lang="en-US" sz="2200"/>
              <a:t>Data Quality</a:t>
            </a:r>
          </a:p>
          <a:p>
            <a:pPr marL="742950" lvl="1" indent="-285750">
              <a:buFont typeface="Wingdings" panose="05000000000000000000" pitchFamily="2" charset="2"/>
              <a:buChar char="ü"/>
            </a:pPr>
            <a:r>
              <a:rPr lang="en-US" sz="2200"/>
              <a:t>Quality Capacity</a:t>
            </a:r>
          </a:p>
          <a:p>
            <a:pPr marL="742950" lvl="1" indent="-285750">
              <a:buFont typeface="Wingdings" panose="05000000000000000000" pitchFamily="2" charset="2"/>
              <a:buChar char="ü"/>
            </a:pPr>
            <a:r>
              <a:rPr lang="en-US" sz="2200"/>
              <a:t>Disparities</a:t>
            </a:r>
          </a:p>
          <a:p>
            <a:pPr marL="285750" indent="-285750">
              <a:buFont typeface="Arial" panose="020B0604020202020204" pitchFamily="34" charset="0"/>
              <a:buChar char="•"/>
            </a:pPr>
            <a:r>
              <a:rPr lang="en-US" sz="2200"/>
              <a:t>Track your progress regularly</a:t>
            </a:r>
          </a:p>
          <a:p>
            <a:pPr marL="285750" indent="-285750">
              <a:buFont typeface="Arial" panose="020B0604020202020204" pitchFamily="34" charset="0"/>
              <a:buChar char="•"/>
            </a:pPr>
            <a:r>
              <a:rPr lang="en-US" sz="2200"/>
              <a:t>Report quarterly</a:t>
            </a:r>
          </a:p>
          <a:p>
            <a:pPr marL="285750" indent="-285750">
              <a:buFont typeface="Arial" panose="020B0604020202020204" pitchFamily="34" charset="0"/>
              <a:buChar char="•"/>
            </a:pPr>
            <a:r>
              <a:rPr lang="en-US" sz="2200"/>
              <a:t>Continuously improve</a:t>
            </a:r>
          </a:p>
          <a:p>
            <a:pPr marL="285750" indent="-285750">
              <a:buFont typeface="Arial" panose="020B0604020202020204" pitchFamily="34" charset="0"/>
              <a:buChar char="•"/>
            </a:pPr>
            <a:r>
              <a:rPr lang="en-US" sz="2200"/>
              <a:t>Comply with standards of care</a:t>
            </a:r>
          </a:p>
          <a:p>
            <a:pPr marL="285750" indent="-285750">
              <a:buFont typeface="Arial" panose="020B0604020202020204" pitchFamily="34" charset="0"/>
              <a:buChar char="•"/>
            </a:pPr>
            <a:r>
              <a:rPr lang="en-US" sz="2200"/>
              <a:t>Have successful site visits</a:t>
            </a:r>
          </a:p>
        </p:txBody>
      </p:sp>
      <p:sp>
        <p:nvSpPr>
          <p:cNvPr id="2" name="Footer Placeholder 2">
            <a:extLst>
              <a:ext uri="{FF2B5EF4-FFF2-40B4-BE49-F238E27FC236}">
                <a16:creationId xmlns:a16="http://schemas.microsoft.com/office/drawing/2014/main" id="{65F04A3E-337F-6F3E-03AB-DD0D71566F01}"/>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372968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8813AC-8634-E74D-C337-45AFCE7A785D}"/>
              </a:ext>
            </a:extLst>
          </p:cNvPr>
          <p:cNvSpPr>
            <a:spLocks noGrp="1"/>
          </p:cNvSpPr>
          <p:nvPr>
            <p:ph type="title"/>
          </p:nvPr>
        </p:nvSpPr>
        <p:spPr>
          <a:xfrm>
            <a:off x="5085347" y="0"/>
            <a:ext cx="6978316" cy="1604210"/>
          </a:xfrm>
        </p:spPr>
        <p:txBody>
          <a:bodyPr>
            <a:noAutofit/>
          </a:bodyPr>
          <a:lstStyle/>
          <a:p>
            <a:pPr algn="ctr"/>
            <a:r>
              <a:rPr lang="en-US" sz="3200" b="1"/>
              <a:t>Quality Management Advisory Committee (QMAC)</a:t>
            </a:r>
          </a:p>
        </p:txBody>
      </p:sp>
      <p:sp>
        <p:nvSpPr>
          <p:cNvPr id="3" name="TextBox 2">
            <a:extLst>
              <a:ext uri="{FF2B5EF4-FFF2-40B4-BE49-F238E27FC236}">
                <a16:creationId xmlns:a16="http://schemas.microsoft.com/office/drawing/2014/main" id="{59A597AD-2DC6-798A-690B-A3E0BD2C73C9}"/>
              </a:ext>
            </a:extLst>
          </p:cNvPr>
          <p:cNvSpPr txBox="1"/>
          <p:nvPr/>
        </p:nvSpPr>
        <p:spPr>
          <a:xfrm>
            <a:off x="5149515" y="1363579"/>
            <a:ext cx="6978316" cy="4524315"/>
          </a:xfrm>
          <a:prstGeom prst="rect">
            <a:avLst/>
          </a:prstGeom>
          <a:noFill/>
        </p:spPr>
        <p:txBody>
          <a:bodyPr wrap="square" rtlCol="0">
            <a:spAutoFit/>
          </a:bodyPr>
          <a:lstStyle/>
          <a:p>
            <a:pPr marL="285750" indent="-285750">
              <a:buFont typeface="Arial" panose="020B0604020202020204" pitchFamily="34" charset="0"/>
              <a:buChar char="•"/>
            </a:pPr>
            <a:r>
              <a:rPr lang="en-US" sz="1600" b="1"/>
              <a:t>QMAC meets quarterly on the third Thursday of February, May, August, and November and is comprised of:</a:t>
            </a:r>
          </a:p>
          <a:p>
            <a:pPr marL="742950" lvl="1" indent="-285750">
              <a:buFont typeface="Wingdings" panose="05000000000000000000" pitchFamily="2" charset="2"/>
              <a:buChar char="ü"/>
            </a:pPr>
            <a:r>
              <a:rPr lang="en-US" sz="1600"/>
              <a:t>Minnesota funders</a:t>
            </a:r>
          </a:p>
          <a:p>
            <a:pPr marL="742950" lvl="1" indent="-285750">
              <a:buFont typeface="Wingdings" panose="05000000000000000000" pitchFamily="2" charset="2"/>
              <a:buChar char="ü"/>
            </a:pPr>
            <a:r>
              <a:rPr lang="en-US" sz="1600"/>
              <a:t>One representative from all Part A TGA subrecipient providers</a:t>
            </a:r>
          </a:p>
          <a:p>
            <a:pPr marL="742950" lvl="1" indent="-285750">
              <a:buFont typeface="Wingdings" panose="05000000000000000000" pitchFamily="2" charset="2"/>
              <a:buChar char="ü"/>
            </a:pPr>
            <a:r>
              <a:rPr lang="en-US" sz="1600"/>
              <a:t>Consumers/clients of publicly funded HIV services</a:t>
            </a:r>
          </a:p>
          <a:p>
            <a:pPr marL="742950" lvl="1" indent="-285750">
              <a:buFont typeface="Wingdings" panose="05000000000000000000" pitchFamily="2" charset="2"/>
              <a:buChar char="ü"/>
            </a:pPr>
            <a:r>
              <a:rPr lang="en-US" sz="1600"/>
              <a:t>Guests are welcome</a:t>
            </a:r>
          </a:p>
          <a:p>
            <a:pPr lvl="1"/>
            <a:endParaRPr lang="en-US" sz="1600"/>
          </a:p>
          <a:p>
            <a:pPr marL="285750" indent="-285750">
              <a:buFont typeface="Arial" panose="020B0604020202020204" pitchFamily="34" charset="0"/>
              <a:buChar char="•"/>
            </a:pPr>
            <a:r>
              <a:rPr lang="en-US" sz="1600" b="1"/>
              <a:t>QMAC provides advice on system-wide CQM initiatives across publicly funded HIV services by:</a:t>
            </a:r>
          </a:p>
          <a:p>
            <a:pPr marL="742950" lvl="1" indent="-285750">
              <a:buFont typeface="Wingdings" panose="05000000000000000000" pitchFamily="2" charset="2"/>
              <a:buChar char="ü"/>
            </a:pPr>
            <a:r>
              <a:rPr lang="en-US" sz="1600"/>
              <a:t>Reviewing the annual funder quality management plan</a:t>
            </a:r>
          </a:p>
          <a:p>
            <a:pPr marL="742950" lvl="1" indent="-285750">
              <a:buFont typeface="Wingdings" panose="05000000000000000000" pitchFamily="2" charset="2"/>
              <a:buChar char="ü"/>
            </a:pPr>
            <a:r>
              <a:rPr lang="en-US" sz="1600"/>
              <a:t>Establishing systemwide CQM goals and measures based on data</a:t>
            </a:r>
          </a:p>
          <a:p>
            <a:pPr marL="742950" lvl="1" indent="-285750">
              <a:buFont typeface="Wingdings" panose="05000000000000000000" pitchFamily="2" charset="2"/>
              <a:buChar char="ü"/>
            </a:pPr>
            <a:r>
              <a:rPr lang="en-US" sz="1600"/>
              <a:t>Collaborating, learning from, and sharing with other providers and consumers</a:t>
            </a:r>
          </a:p>
          <a:p>
            <a:pPr marL="742950" lvl="1" indent="-285750">
              <a:buFont typeface="Wingdings" panose="05000000000000000000" pitchFamily="2" charset="2"/>
              <a:buChar char="ü"/>
            </a:pPr>
            <a:r>
              <a:rPr lang="en-US" sz="1600"/>
              <a:t>Learning, practicing, and implementing quality concepts</a:t>
            </a:r>
          </a:p>
          <a:p>
            <a:pPr lvl="1"/>
            <a:endParaRPr lang="en-US" sz="1600"/>
          </a:p>
          <a:p>
            <a:pPr marL="285750" indent="-285750">
              <a:buFont typeface="Arial" panose="020B0604020202020204" pitchFamily="34" charset="0"/>
              <a:buChar char="•"/>
            </a:pPr>
            <a:r>
              <a:rPr lang="en-US" sz="1600" b="1"/>
              <a:t>The system-wide CQM goals that QMAC approves in February are important as they serve to guide subrecipient providers when they are formulating their yearly QI plans, which are due on April 1</a:t>
            </a:r>
            <a:r>
              <a:rPr lang="en-US" sz="1600" b="1" baseline="30000"/>
              <a:t>st</a:t>
            </a:r>
            <a:r>
              <a:rPr lang="en-US" sz="1600" b="1"/>
              <a:t> (no joke!)</a:t>
            </a:r>
          </a:p>
        </p:txBody>
      </p:sp>
      <p:sp>
        <p:nvSpPr>
          <p:cNvPr id="2" name="Footer Placeholder 2">
            <a:extLst>
              <a:ext uri="{FF2B5EF4-FFF2-40B4-BE49-F238E27FC236}">
                <a16:creationId xmlns:a16="http://schemas.microsoft.com/office/drawing/2014/main" id="{6ADE274B-8129-AD24-A32E-F9F21C21F5EA}"/>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346621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Ryan White Quality Management (QM)</a:t>
            </a:r>
          </a:p>
        </p:txBody>
      </p:sp>
      <p:pic>
        <p:nvPicPr>
          <p:cNvPr id="1028" name="Picture 4" descr="Businessperson on a computer">
            <a:extLst>
              <a:ext uri="{FF2B5EF4-FFF2-40B4-BE49-F238E27FC236}">
                <a16:creationId xmlns:a16="http://schemas.microsoft.com/office/drawing/2014/main" id="{13B15F8D-82B5-AFB6-EFDB-3364FFF7041A}"/>
              </a:ext>
            </a:extLst>
          </p:cNvPr>
          <p:cNvPicPr>
            <a:picLocks noGrp="1" noChangeAspect="1" noChangeArrowheads="1"/>
          </p:cNvPicPr>
          <p:nvPr>
            <p:ph type="pic" sz="quarter" idx="11"/>
          </p:nvPr>
        </p:nvPicPr>
        <p:blipFill>
          <a:blip r:embed="rId3"/>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2">
            <a:extLst>
              <a:ext uri="{FF2B5EF4-FFF2-40B4-BE49-F238E27FC236}">
                <a16:creationId xmlns:a16="http://schemas.microsoft.com/office/drawing/2014/main" id="{FFC55342-870D-E769-A738-577B55451644}"/>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210821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6BB4-ED18-152F-0FB8-DFC6E5BBDEA1}"/>
              </a:ext>
            </a:extLst>
          </p:cNvPr>
          <p:cNvSpPr>
            <a:spLocks noGrp="1"/>
          </p:cNvSpPr>
          <p:nvPr>
            <p:ph type="title"/>
          </p:nvPr>
        </p:nvSpPr>
        <p:spPr/>
        <p:txBody>
          <a:bodyPr/>
          <a:lstStyle/>
          <a:p>
            <a:pPr algn="ctr"/>
            <a:r>
              <a:rPr lang="en-US"/>
              <a:t>Systemwide CQM Goals for 2023 (Example)</a:t>
            </a:r>
          </a:p>
        </p:txBody>
      </p:sp>
      <p:graphicFrame>
        <p:nvGraphicFramePr>
          <p:cNvPr id="5" name="Content Placeholder 4">
            <a:extLst>
              <a:ext uri="{FF2B5EF4-FFF2-40B4-BE49-F238E27FC236}">
                <a16:creationId xmlns:a16="http://schemas.microsoft.com/office/drawing/2014/main" id="{4EDE58E8-4A0B-EA0E-484D-A9B67CEE63B0}"/>
              </a:ext>
            </a:extLst>
          </p:cNvPr>
          <p:cNvGraphicFramePr>
            <a:graphicFrameLocks noGrp="1"/>
          </p:cNvGraphicFramePr>
          <p:nvPr>
            <p:ph sz="quarter" idx="11"/>
            <p:extLst>
              <p:ext uri="{D42A27DB-BD31-4B8C-83A1-F6EECF244321}">
                <p14:modId xmlns:p14="http://schemas.microsoft.com/office/powerpoint/2010/main" val="1256517226"/>
              </p:ext>
            </p:extLst>
          </p:nvPr>
        </p:nvGraphicFramePr>
        <p:xfrm>
          <a:off x="699837" y="1626520"/>
          <a:ext cx="10792326" cy="4175925"/>
        </p:xfrm>
        <a:graphic>
          <a:graphicData uri="http://schemas.openxmlformats.org/drawingml/2006/table">
            <a:tbl>
              <a:tblPr firstRow="1" bandRow="1">
                <a:tableStyleId>{5C22544A-7EE6-4342-B048-85BDC9FD1C3A}</a:tableStyleId>
              </a:tblPr>
              <a:tblGrid>
                <a:gridCol w="1181311">
                  <a:extLst>
                    <a:ext uri="{9D8B030D-6E8A-4147-A177-3AD203B41FA5}">
                      <a16:colId xmlns:a16="http://schemas.microsoft.com/office/drawing/2014/main" val="1550029540"/>
                    </a:ext>
                  </a:extLst>
                </a:gridCol>
                <a:gridCol w="6013573">
                  <a:extLst>
                    <a:ext uri="{9D8B030D-6E8A-4147-A177-3AD203B41FA5}">
                      <a16:colId xmlns:a16="http://schemas.microsoft.com/office/drawing/2014/main" val="2031282026"/>
                    </a:ext>
                  </a:extLst>
                </a:gridCol>
                <a:gridCol w="3597442">
                  <a:extLst>
                    <a:ext uri="{9D8B030D-6E8A-4147-A177-3AD203B41FA5}">
                      <a16:colId xmlns:a16="http://schemas.microsoft.com/office/drawing/2014/main" val="1954906077"/>
                    </a:ext>
                  </a:extLst>
                </a:gridCol>
              </a:tblGrid>
              <a:tr h="402698">
                <a:tc>
                  <a:txBody>
                    <a:bodyPr/>
                    <a:lstStyle/>
                    <a:p>
                      <a:r>
                        <a:rPr lang="en-US"/>
                        <a:t>No.</a:t>
                      </a:r>
                    </a:p>
                  </a:txBody>
                  <a:tcPr/>
                </a:tc>
                <a:tc>
                  <a:txBody>
                    <a:bodyPr/>
                    <a:lstStyle/>
                    <a:p>
                      <a:r>
                        <a:rPr lang="en-US"/>
                        <a:t>Goal</a:t>
                      </a:r>
                    </a:p>
                  </a:txBody>
                  <a:tcPr/>
                </a:tc>
                <a:tc>
                  <a:txBody>
                    <a:bodyPr/>
                    <a:lstStyle/>
                    <a:p>
                      <a:r>
                        <a:rPr lang="en-US"/>
                        <a:t>Baseline (CY2022)</a:t>
                      </a:r>
                    </a:p>
                  </a:txBody>
                  <a:tcPr/>
                </a:tc>
                <a:extLst>
                  <a:ext uri="{0D108BD9-81ED-4DB2-BD59-A6C34878D82A}">
                    <a16:rowId xmlns:a16="http://schemas.microsoft.com/office/drawing/2014/main" val="2456607420"/>
                  </a:ext>
                </a:extLst>
              </a:tr>
              <a:tr h="695068">
                <a:tc>
                  <a:txBody>
                    <a:bodyPr/>
                    <a:lstStyle/>
                    <a:p>
                      <a:r>
                        <a:rPr lang="en-US"/>
                        <a:t>1</a:t>
                      </a:r>
                    </a:p>
                  </a:txBody>
                  <a:tcPr anchor="ctr"/>
                </a:tc>
                <a:tc>
                  <a:txBody>
                    <a:bodyPr/>
                    <a:lstStyle/>
                    <a:p>
                      <a:r>
                        <a:rPr lang="en-US"/>
                        <a:t>90% of RWP TGA Black/African American MSM consumers are virally suppressed</a:t>
                      </a:r>
                    </a:p>
                  </a:txBody>
                  <a:tcPr anchor="ctr"/>
                </a:tc>
                <a:tc>
                  <a:txBody>
                    <a:bodyPr/>
                    <a:lstStyle/>
                    <a:p>
                      <a:r>
                        <a:rPr lang="en-US"/>
                        <a:t>87.7% (10.4% missing VL)</a:t>
                      </a:r>
                    </a:p>
                    <a:p>
                      <a:r>
                        <a:rPr lang="en-US"/>
                        <a:t>Range: 57.1% - 95.2%</a:t>
                      </a:r>
                    </a:p>
                  </a:txBody>
                  <a:tcPr anchor="ctr"/>
                </a:tc>
                <a:extLst>
                  <a:ext uri="{0D108BD9-81ED-4DB2-BD59-A6C34878D82A}">
                    <a16:rowId xmlns:a16="http://schemas.microsoft.com/office/drawing/2014/main" val="503053648"/>
                  </a:ext>
                </a:extLst>
              </a:tr>
              <a:tr h="695068">
                <a:tc>
                  <a:txBody>
                    <a:bodyPr/>
                    <a:lstStyle/>
                    <a:p>
                      <a:r>
                        <a:rPr lang="en-US"/>
                        <a:t>2</a:t>
                      </a:r>
                    </a:p>
                  </a:txBody>
                  <a:tcPr anchor="ctr"/>
                </a:tc>
                <a:tc>
                  <a:txBody>
                    <a:bodyPr/>
                    <a:lstStyle/>
                    <a:p>
                      <a:r>
                        <a:rPr lang="en-US"/>
                        <a:t>33% of all individuals tested for HIV in the TGA are men of color who have sex with men</a:t>
                      </a:r>
                    </a:p>
                  </a:txBody>
                  <a:tcPr anchor="ctr"/>
                </a:tc>
                <a:tc>
                  <a:txBody>
                    <a:bodyPr/>
                    <a:lstStyle/>
                    <a:p>
                      <a:r>
                        <a:rPr lang="en-US"/>
                        <a:t>1.6% (30/1845) (FY2022)</a:t>
                      </a:r>
                    </a:p>
                    <a:p>
                      <a:r>
                        <a:rPr lang="en-US"/>
                        <a:t>Range: 0% - 3.3%</a:t>
                      </a:r>
                    </a:p>
                  </a:txBody>
                  <a:tcPr anchor="ctr"/>
                </a:tc>
                <a:extLst>
                  <a:ext uri="{0D108BD9-81ED-4DB2-BD59-A6C34878D82A}">
                    <a16:rowId xmlns:a16="http://schemas.microsoft.com/office/drawing/2014/main" val="1174291379"/>
                  </a:ext>
                </a:extLst>
              </a:tr>
              <a:tr h="992955">
                <a:tc>
                  <a:txBody>
                    <a:bodyPr/>
                    <a:lstStyle/>
                    <a:p>
                      <a:r>
                        <a:rPr lang="en-US"/>
                        <a:t>3</a:t>
                      </a:r>
                    </a:p>
                  </a:txBody>
                  <a:tcPr anchor="ctr"/>
                </a:tc>
                <a:tc>
                  <a:txBody>
                    <a:bodyPr/>
                    <a:lstStyle/>
                    <a:p>
                      <a:r>
                        <a:rPr lang="en-US"/>
                        <a:t>4,445 people with HIV are enrolled in the RWP in the TGA (about 55% of all people living with HIV in the TGA based on 2021 data)</a:t>
                      </a:r>
                    </a:p>
                  </a:txBody>
                  <a:tcPr anchor="ctr"/>
                </a:tc>
                <a:tc>
                  <a:txBody>
                    <a:bodyPr/>
                    <a:lstStyle/>
                    <a:p>
                      <a:r>
                        <a:rPr lang="en-US"/>
                        <a:t>3,883 (preliminary)</a:t>
                      </a:r>
                    </a:p>
                  </a:txBody>
                  <a:tcPr anchor="ctr"/>
                </a:tc>
                <a:extLst>
                  <a:ext uri="{0D108BD9-81ED-4DB2-BD59-A6C34878D82A}">
                    <a16:rowId xmlns:a16="http://schemas.microsoft.com/office/drawing/2014/main" val="3087987881"/>
                  </a:ext>
                </a:extLst>
              </a:tr>
              <a:tr h="695068">
                <a:tc>
                  <a:txBody>
                    <a:bodyPr/>
                    <a:lstStyle/>
                    <a:p>
                      <a:r>
                        <a:rPr lang="en-US"/>
                        <a:t>4</a:t>
                      </a:r>
                    </a:p>
                  </a:txBody>
                  <a:tcPr anchor="ctr"/>
                </a:tc>
                <a:tc>
                  <a:txBody>
                    <a:bodyPr/>
                    <a:lstStyle/>
                    <a:p>
                      <a:r>
                        <a:rPr lang="en-US"/>
                        <a:t>58% of a cohort of RWP TGA who were unstably housed and not virally suppressed as of 12/31/22 are virally suppressed</a:t>
                      </a:r>
                    </a:p>
                  </a:txBody>
                  <a:tcPr anchor="ctr"/>
                </a:tc>
                <a:tc>
                  <a:txBody>
                    <a:bodyPr/>
                    <a:lstStyle/>
                    <a:p>
                      <a:r>
                        <a:rPr lang="en-US"/>
                        <a:t>53.6% (15/28) of 2021 cohort as of 12/31/22</a:t>
                      </a:r>
                    </a:p>
                  </a:txBody>
                  <a:tcPr anchor="ctr"/>
                </a:tc>
                <a:extLst>
                  <a:ext uri="{0D108BD9-81ED-4DB2-BD59-A6C34878D82A}">
                    <a16:rowId xmlns:a16="http://schemas.microsoft.com/office/drawing/2014/main" val="1216225363"/>
                  </a:ext>
                </a:extLst>
              </a:tr>
              <a:tr h="695068">
                <a:tc>
                  <a:txBody>
                    <a:bodyPr/>
                    <a:lstStyle/>
                    <a:p>
                      <a:r>
                        <a:rPr lang="en-US"/>
                        <a:t>5</a:t>
                      </a:r>
                    </a:p>
                  </a:txBody>
                  <a:tcPr anchor="ctr"/>
                </a:tc>
                <a:tc>
                  <a:txBody>
                    <a:bodyPr/>
                    <a:lstStyle/>
                    <a:p>
                      <a:r>
                        <a:rPr lang="en-US"/>
                        <a:t>Increase the percentage of HIV outbreak cases who are virally suppressed to 75%</a:t>
                      </a:r>
                    </a:p>
                  </a:txBody>
                  <a:tcPr anchor="ctr"/>
                </a:tc>
                <a:tc>
                  <a:txBody>
                    <a:bodyPr/>
                    <a:lstStyle/>
                    <a:p>
                      <a:r>
                        <a:rPr lang="en-US"/>
                        <a:t>68.6% (131/191) (16% missing VL)</a:t>
                      </a:r>
                    </a:p>
                  </a:txBody>
                  <a:tcPr anchor="ctr"/>
                </a:tc>
                <a:extLst>
                  <a:ext uri="{0D108BD9-81ED-4DB2-BD59-A6C34878D82A}">
                    <a16:rowId xmlns:a16="http://schemas.microsoft.com/office/drawing/2014/main" val="1825613790"/>
                  </a:ext>
                </a:extLst>
              </a:tr>
            </a:tbl>
          </a:graphicData>
        </a:graphic>
      </p:graphicFrame>
      <p:sp>
        <p:nvSpPr>
          <p:cNvPr id="3" name="Footer Placeholder 2">
            <a:extLst>
              <a:ext uri="{FF2B5EF4-FFF2-40B4-BE49-F238E27FC236}">
                <a16:creationId xmlns:a16="http://schemas.microsoft.com/office/drawing/2014/main" id="{AFA184BC-2EF6-EEB4-4ADF-79DD00519823}"/>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327590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1620-C914-0E68-A970-5A442BEF5C49}"/>
              </a:ext>
            </a:extLst>
          </p:cNvPr>
          <p:cNvSpPr>
            <a:spLocks noGrp="1"/>
          </p:cNvSpPr>
          <p:nvPr>
            <p:ph type="title"/>
          </p:nvPr>
        </p:nvSpPr>
        <p:spPr>
          <a:xfrm>
            <a:off x="838200" y="365125"/>
            <a:ext cx="10515600" cy="1325563"/>
          </a:xfrm>
        </p:spPr>
        <p:txBody>
          <a:bodyPr anchor="ctr">
            <a:normAutofit/>
          </a:bodyPr>
          <a:lstStyle/>
          <a:p>
            <a:pPr algn="ctr"/>
            <a:r>
              <a:rPr lang="en-US"/>
              <a:t>Quality Learning Community (QLC)</a:t>
            </a:r>
          </a:p>
        </p:txBody>
      </p:sp>
      <p:sp>
        <p:nvSpPr>
          <p:cNvPr id="3" name="Content Placeholder 2">
            <a:extLst>
              <a:ext uri="{FF2B5EF4-FFF2-40B4-BE49-F238E27FC236}">
                <a16:creationId xmlns:a16="http://schemas.microsoft.com/office/drawing/2014/main" id="{BE83811C-0315-E179-DCA1-5534643DA291}"/>
              </a:ext>
            </a:extLst>
          </p:cNvPr>
          <p:cNvSpPr>
            <a:spLocks noGrp="1"/>
          </p:cNvSpPr>
          <p:nvPr>
            <p:ph sz="quarter" idx="13"/>
          </p:nvPr>
        </p:nvSpPr>
        <p:spPr>
          <a:xfrm>
            <a:off x="601717" y="1828800"/>
            <a:ext cx="4968135" cy="3797449"/>
          </a:xfrm>
        </p:spPr>
        <p:txBody>
          <a:bodyPr>
            <a:normAutofit/>
          </a:bodyPr>
          <a:lstStyle/>
          <a:p>
            <a:pPr>
              <a:lnSpc>
                <a:spcPct val="90000"/>
              </a:lnSpc>
            </a:pPr>
            <a:r>
              <a:rPr lang="en-US" sz="2000"/>
              <a:t>Periodically throughout each month, information about relevant webinars, trainings, local events, and links to information that can help supplement your work and quality efforts will be posted on the interactive Basecamp web page.</a:t>
            </a:r>
          </a:p>
          <a:p>
            <a:pPr>
              <a:lnSpc>
                <a:spcPct val="90000"/>
              </a:lnSpc>
            </a:pPr>
            <a:r>
              <a:rPr lang="en-US" sz="2000"/>
              <a:t>Providers, community members, and consumers are all welcome to join. Send an email to </a:t>
            </a:r>
            <a:r>
              <a:rPr lang="en-US" sz="2000">
                <a:hlinkClick r:id="rId2"/>
              </a:rPr>
              <a:t>Scott.Bilodeau@hennepin.us</a:t>
            </a:r>
            <a:r>
              <a:rPr lang="en-US" sz="2000"/>
              <a:t> to be included in email notifications.</a:t>
            </a:r>
          </a:p>
        </p:txBody>
      </p:sp>
      <p:sp>
        <p:nvSpPr>
          <p:cNvPr id="5" name="Footer Placeholder 2">
            <a:extLst>
              <a:ext uri="{FF2B5EF4-FFF2-40B4-BE49-F238E27FC236}">
                <a16:creationId xmlns:a16="http://schemas.microsoft.com/office/drawing/2014/main" id="{DAF2EF26-32BD-0C06-C3E7-B3D75998680A}"/>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pic>
        <p:nvPicPr>
          <p:cNvPr id="8" name="Content Placeholder 7" descr="Graphical user interface, application&#10;&#10;Description automatically generated">
            <a:extLst>
              <a:ext uri="{FF2B5EF4-FFF2-40B4-BE49-F238E27FC236}">
                <a16:creationId xmlns:a16="http://schemas.microsoft.com/office/drawing/2014/main" id="{12572764-79E0-24F8-A378-D7FF976A7E50}"/>
              </a:ext>
            </a:extLst>
          </p:cNvPr>
          <p:cNvPicPr>
            <a:picLocks noGrp="1" noChangeAspect="1"/>
          </p:cNvPicPr>
          <p:nvPr>
            <p:ph sz="quarter" idx="12"/>
          </p:nvPr>
        </p:nvPicPr>
        <p:blipFill>
          <a:blip r:embed="rId3"/>
          <a:stretch>
            <a:fillRect/>
          </a:stretch>
        </p:blipFill>
        <p:spPr>
          <a:xfrm>
            <a:off x="5938976" y="1615900"/>
            <a:ext cx="5874650" cy="4078733"/>
          </a:xfrm>
          <a:ln>
            <a:solidFill>
              <a:schemeClr val="tx1"/>
            </a:solidFill>
          </a:ln>
        </p:spPr>
      </p:pic>
    </p:spTree>
    <p:extLst>
      <p:ext uri="{BB962C8B-B14F-4D97-AF65-F5344CB8AC3E}">
        <p14:creationId xmlns:p14="http://schemas.microsoft.com/office/powerpoint/2010/main" val="421403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6573C3-52DC-77E8-C03C-95D7ABF6F3C9}"/>
              </a:ext>
            </a:extLst>
          </p:cNvPr>
          <p:cNvSpPr>
            <a:spLocks noGrp="1"/>
          </p:cNvSpPr>
          <p:nvPr>
            <p:ph sz="quarter" idx="12"/>
          </p:nvPr>
        </p:nvSpPr>
        <p:spPr>
          <a:xfrm>
            <a:off x="905422" y="1828799"/>
            <a:ext cx="4954997" cy="3797449"/>
          </a:xfrm>
        </p:spPr>
        <p:txBody>
          <a:bodyPr>
            <a:normAutofit fontScale="92500" lnSpcReduction="10000"/>
          </a:bodyPr>
          <a:lstStyle/>
          <a:p>
            <a:r>
              <a:rPr lang="en-US" b="1"/>
              <a:t>E</a:t>
            </a:r>
            <a:r>
              <a:rPr lang="en-US"/>
              <a:t>arly </a:t>
            </a:r>
            <a:r>
              <a:rPr lang="en-US" b="1"/>
              <a:t>I</a:t>
            </a:r>
            <a:r>
              <a:rPr lang="en-US"/>
              <a:t>ntervention of </a:t>
            </a:r>
            <a:r>
              <a:rPr lang="en-US" b="1"/>
              <a:t>I</a:t>
            </a:r>
            <a:r>
              <a:rPr lang="en-US"/>
              <a:t>ndividuals with </a:t>
            </a:r>
            <a:r>
              <a:rPr lang="en-US" b="1"/>
              <a:t>H</a:t>
            </a:r>
            <a:r>
              <a:rPr lang="en-US"/>
              <a:t>IV/</a:t>
            </a:r>
            <a:r>
              <a:rPr lang="en-US" b="1"/>
              <a:t>A</a:t>
            </a:r>
            <a:r>
              <a:rPr lang="en-US"/>
              <a:t>IDS (EIIHA) is the identifying, counseling, testing, informing, and referring of undiagnosed and diagnosed individuals to appropriate services, as well as linking newly diagnosed HIV positive individuals to medical care.</a:t>
            </a:r>
          </a:p>
        </p:txBody>
      </p:sp>
      <p:sp>
        <p:nvSpPr>
          <p:cNvPr id="3" name="Title 2">
            <a:extLst>
              <a:ext uri="{FF2B5EF4-FFF2-40B4-BE49-F238E27FC236}">
                <a16:creationId xmlns:a16="http://schemas.microsoft.com/office/drawing/2014/main" id="{DC9D8F8B-DA2E-F1E3-DA85-5CD46A4FD1AB}"/>
              </a:ext>
            </a:extLst>
          </p:cNvPr>
          <p:cNvSpPr>
            <a:spLocks noGrp="1"/>
          </p:cNvSpPr>
          <p:nvPr>
            <p:ph type="title"/>
          </p:nvPr>
        </p:nvSpPr>
        <p:spPr/>
        <p:txBody>
          <a:bodyPr/>
          <a:lstStyle/>
          <a:p>
            <a:pPr algn="ctr"/>
            <a:r>
              <a:rPr lang="en-US"/>
              <a:t>EIIHA Overview</a:t>
            </a:r>
          </a:p>
        </p:txBody>
      </p:sp>
      <p:sp>
        <p:nvSpPr>
          <p:cNvPr id="4" name="Content Placeholder 3">
            <a:extLst>
              <a:ext uri="{FF2B5EF4-FFF2-40B4-BE49-F238E27FC236}">
                <a16:creationId xmlns:a16="http://schemas.microsoft.com/office/drawing/2014/main" id="{0DEC89BB-D090-97EF-FDC6-2987BE332C3C}"/>
              </a:ext>
            </a:extLst>
          </p:cNvPr>
          <p:cNvSpPr>
            <a:spLocks noGrp="1"/>
          </p:cNvSpPr>
          <p:nvPr>
            <p:ph sz="quarter" idx="13"/>
          </p:nvPr>
        </p:nvSpPr>
        <p:spPr>
          <a:xfrm>
            <a:off x="6220062" y="1828800"/>
            <a:ext cx="4954997" cy="3797449"/>
          </a:xfrm>
        </p:spPr>
        <p:txBody>
          <a:bodyPr>
            <a:normAutofit fontScale="85000" lnSpcReduction="20000"/>
          </a:bodyPr>
          <a:lstStyle/>
          <a:p>
            <a:r>
              <a:rPr lang="en-US"/>
              <a:t>The goals are to increase:</a:t>
            </a:r>
          </a:p>
          <a:p>
            <a:pPr lvl="1">
              <a:buFont typeface="Wingdings" panose="05000000000000000000" pitchFamily="2" charset="2"/>
              <a:buChar char="ü"/>
            </a:pPr>
            <a:r>
              <a:rPr lang="en-US"/>
              <a:t>the number of individuals aware of their status (testing);</a:t>
            </a:r>
          </a:p>
          <a:p>
            <a:pPr lvl="1">
              <a:buFont typeface="Wingdings" panose="05000000000000000000" pitchFamily="2" charset="2"/>
              <a:buChar char="ü"/>
            </a:pPr>
            <a:r>
              <a:rPr lang="en-US"/>
              <a:t>the number of HIV positive individuals who are in medical care (linkage); and</a:t>
            </a:r>
          </a:p>
          <a:p>
            <a:pPr lvl="1">
              <a:buFont typeface="Wingdings" panose="05000000000000000000" pitchFamily="2" charset="2"/>
              <a:buChar char="ü"/>
            </a:pPr>
            <a:r>
              <a:rPr lang="en-US"/>
              <a:t>the number of HIV negative individuals referred to services that contribute to keeping them HIV negative (referrals) – sometimes referred to as a Status Neutral Approach. </a:t>
            </a:r>
          </a:p>
        </p:txBody>
      </p:sp>
      <p:sp>
        <p:nvSpPr>
          <p:cNvPr id="6" name="Footer Placeholder 2">
            <a:extLst>
              <a:ext uri="{FF2B5EF4-FFF2-40B4-BE49-F238E27FC236}">
                <a16:creationId xmlns:a16="http://schemas.microsoft.com/office/drawing/2014/main" id="{2DAAD6D3-B7EF-D90A-BCD7-D7D99D2A2469}"/>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1074646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tus Neutral HIV Prevention and Care">
            <a:extLst>
              <a:ext uri="{FF2B5EF4-FFF2-40B4-BE49-F238E27FC236}">
                <a16:creationId xmlns:a16="http://schemas.microsoft.com/office/drawing/2014/main" id="{F46C55DF-3C88-145C-92F5-6B27DD5A79E8}"/>
              </a:ext>
            </a:extLst>
          </p:cNvPr>
          <p:cNvPicPr>
            <a:picLocks noChangeAspect="1"/>
          </p:cNvPicPr>
          <p:nvPr/>
        </p:nvPicPr>
        <p:blipFill>
          <a:blip r:embed="rId3"/>
          <a:stretch>
            <a:fillRect/>
          </a:stretch>
        </p:blipFill>
        <p:spPr>
          <a:xfrm>
            <a:off x="382437" y="356163"/>
            <a:ext cx="11427123" cy="5469939"/>
          </a:xfrm>
          <a:prstGeom prst="rect">
            <a:avLst/>
          </a:prstGeom>
        </p:spPr>
      </p:pic>
      <p:sp>
        <p:nvSpPr>
          <p:cNvPr id="4" name="TextBox 3">
            <a:extLst>
              <a:ext uri="{FF2B5EF4-FFF2-40B4-BE49-F238E27FC236}">
                <a16:creationId xmlns:a16="http://schemas.microsoft.com/office/drawing/2014/main" id="{E4EB819B-6D8D-F854-E3BF-AA3340C9A9C7}"/>
              </a:ext>
            </a:extLst>
          </p:cNvPr>
          <p:cNvSpPr txBox="1"/>
          <p:nvPr/>
        </p:nvSpPr>
        <p:spPr>
          <a:xfrm>
            <a:off x="2308734" y="5874145"/>
            <a:ext cx="861742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tx1">
                    <a:tint val="75000"/>
                  </a:schemeClr>
                </a:solidFill>
                <a:latin typeface="Segoe UI" panose="020B0502040204020203" pitchFamily="34" charset="0"/>
                <a:cs typeface="Segoe UI" panose="020B0502040204020203" pitchFamily="34" charset="0"/>
              </a:rPr>
              <a:t>Source: https://www.cdc.gov/hiv/effective-interventions/prevent/status-neutral-hiv-prevention-and-care/index.html</a:t>
            </a:r>
          </a:p>
        </p:txBody>
      </p:sp>
      <p:sp>
        <p:nvSpPr>
          <p:cNvPr id="5" name="Footer Placeholder 2">
            <a:extLst>
              <a:ext uri="{FF2B5EF4-FFF2-40B4-BE49-F238E27FC236}">
                <a16:creationId xmlns:a16="http://schemas.microsoft.com/office/drawing/2014/main" id="{88E83EC1-18E6-DD93-9355-F368D7360FB5}"/>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61104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FE500-6E3B-09EF-949C-C4D3C69A5F5F}"/>
              </a:ext>
            </a:extLst>
          </p:cNvPr>
          <p:cNvSpPr>
            <a:spLocks noGrp="1"/>
          </p:cNvSpPr>
          <p:nvPr>
            <p:ph sz="quarter" idx="12"/>
          </p:nvPr>
        </p:nvSpPr>
        <p:spPr>
          <a:xfrm>
            <a:off x="623645" y="1716505"/>
            <a:ext cx="5905492" cy="4670923"/>
          </a:xfrm>
        </p:spPr>
        <p:txBody>
          <a:bodyPr>
            <a:normAutofit fontScale="77500" lnSpcReduction="20000"/>
          </a:bodyPr>
          <a:lstStyle/>
          <a:p>
            <a:r>
              <a:rPr lang="en-US"/>
              <a:t>Per the 2009 Ryan White Act reauthorization, Planning Council is required to assess needs of those unaware of their status.</a:t>
            </a:r>
          </a:p>
          <a:p>
            <a:r>
              <a:rPr lang="en-US"/>
              <a:t>EIIHA plans and efforts impact Part A Supplemental funding.</a:t>
            </a:r>
          </a:p>
          <a:p>
            <a:r>
              <a:rPr lang="en-US"/>
              <a:t>The Council and grant recipients and subrecipients work towards reducing the proportion of PWH who are unaware of their status.</a:t>
            </a:r>
          </a:p>
          <a:p>
            <a:r>
              <a:rPr lang="en-US"/>
              <a:t>HRSA requires Parts A and B recipient funders to have EIIHA plans in their grant applications – this accounts for 33% of Part A’s application score.</a:t>
            </a:r>
          </a:p>
          <a:p>
            <a:r>
              <a:rPr lang="en-US"/>
              <a:t>“Diagnose” is the first pillar of Minnesota’s and the Part A 13-county grant area’s Integrated HIV Prevention and Care Plan</a:t>
            </a:r>
          </a:p>
        </p:txBody>
      </p:sp>
      <p:sp>
        <p:nvSpPr>
          <p:cNvPr id="6" name="Text Placeholder 5">
            <a:extLst>
              <a:ext uri="{FF2B5EF4-FFF2-40B4-BE49-F238E27FC236}">
                <a16:creationId xmlns:a16="http://schemas.microsoft.com/office/drawing/2014/main" id="{52DB8536-5F1A-808A-F967-BB2BA167D1D5}"/>
              </a:ext>
            </a:extLst>
          </p:cNvPr>
          <p:cNvSpPr>
            <a:spLocks noGrp="1"/>
          </p:cNvSpPr>
          <p:nvPr>
            <p:ph type="body" sz="quarter" idx="14"/>
          </p:nvPr>
        </p:nvSpPr>
        <p:spPr>
          <a:xfrm>
            <a:off x="604595" y="607663"/>
            <a:ext cx="4974047" cy="677863"/>
          </a:xfrm>
        </p:spPr>
        <p:txBody>
          <a:bodyPr/>
          <a:lstStyle/>
          <a:p>
            <a:pPr algn="ctr"/>
            <a:r>
              <a:rPr lang="en-US" b="1"/>
              <a:t>EIIHA Background</a:t>
            </a:r>
          </a:p>
        </p:txBody>
      </p:sp>
      <p:sp>
        <p:nvSpPr>
          <p:cNvPr id="7" name="Text Placeholder 6">
            <a:extLst>
              <a:ext uri="{FF2B5EF4-FFF2-40B4-BE49-F238E27FC236}">
                <a16:creationId xmlns:a16="http://schemas.microsoft.com/office/drawing/2014/main" id="{7A33728D-9FC0-3BC5-5C6A-F459DE11DF2D}"/>
              </a:ext>
            </a:extLst>
          </p:cNvPr>
          <p:cNvSpPr>
            <a:spLocks noGrp="1"/>
          </p:cNvSpPr>
          <p:nvPr>
            <p:ph type="body" sz="quarter" idx="15"/>
          </p:nvPr>
        </p:nvSpPr>
        <p:spPr>
          <a:xfrm>
            <a:off x="6752732" y="607662"/>
            <a:ext cx="4974047" cy="677863"/>
          </a:xfrm>
        </p:spPr>
        <p:txBody>
          <a:bodyPr/>
          <a:lstStyle/>
          <a:p>
            <a:pPr algn="ctr"/>
            <a:r>
              <a:rPr lang="en-US" b="1"/>
              <a:t>3-Year EIIHA Cycle</a:t>
            </a:r>
          </a:p>
        </p:txBody>
      </p:sp>
      <p:graphicFrame>
        <p:nvGraphicFramePr>
          <p:cNvPr id="10" name="Content Placeholder 9">
            <a:extLst>
              <a:ext uri="{FF2B5EF4-FFF2-40B4-BE49-F238E27FC236}">
                <a16:creationId xmlns:a16="http://schemas.microsoft.com/office/drawing/2014/main" id="{CA904698-7A50-CB7B-191E-EC975FFA309C}"/>
              </a:ext>
            </a:extLst>
          </p:cNvPr>
          <p:cNvGraphicFramePr>
            <a:graphicFrameLocks noGrp="1"/>
          </p:cNvGraphicFramePr>
          <p:nvPr>
            <p:extLst>
              <p:ext uri="{D42A27DB-BD31-4B8C-83A1-F6EECF244321}">
                <p14:modId xmlns:p14="http://schemas.microsoft.com/office/powerpoint/2010/main" val="1570992262"/>
              </p:ext>
            </p:extLst>
          </p:nvPr>
        </p:nvGraphicFramePr>
        <p:xfrm>
          <a:off x="5413712" y="1564493"/>
          <a:ext cx="7652085" cy="4543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2">
            <a:extLst>
              <a:ext uri="{FF2B5EF4-FFF2-40B4-BE49-F238E27FC236}">
                <a16:creationId xmlns:a16="http://schemas.microsoft.com/office/drawing/2014/main" id="{6F64C37D-62FB-6CCE-0D44-173F44FF419B}"/>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134314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216F-12D6-3479-F9EB-2B650EE816CF}"/>
              </a:ext>
            </a:extLst>
          </p:cNvPr>
          <p:cNvSpPr>
            <a:spLocks noGrp="1"/>
          </p:cNvSpPr>
          <p:nvPr>
            <p:ph type="title"/>
          </p:nvPr>
        </p:nvSpPr>
        <p:spPr>
          <a:xfrm>
            <a:off x="838200" y="-2737"/>
            <a:ext cx="10515600" cy="1325563"/>
          </a:xfrm>
        </p:spPr>
        <p:txBody>
          <a:bodyPr/>
          <a:lstStyle/>
          <a:p>
            <a:r>
              <a:rPr lang="en-US"/>
              <a:t>Minnesota EIIHA Workgroup</a:t>
            </a:r>
          </a:p>
        </p:txBody>
      </p:sp>
      <p:sp>
        <p:nvSpPr>
          <p:cNvPr id="3" name="Content Placeholder 2">
            <a:extLst>
              <a:ext uri="{FF2B5EF4-FFF2-40B4-BE49-F238E27FC236}">
                <a16:creationId xmlns:a16="http://schemas.microsoft.com/office/drawing/2014/main" id="{CE990931-BB47-812B-8E7C-56BAA79A3B7D}"/>
              </a:ext>
            </a:extLst>
          </p:cNvPr>
          <p:cNvSpPr>
            <a:spLocks noGrp="1"/>
          </p:cNvSpPr>
          <p:nvPr>
            <p:ph sz="quarter" idx="11"/>
          </p:nvPr>
        </p:nvSpPr>
        <p:spPr>
          <a:xfrm>
            <a:off x="839431" y="1194156"/>
            <a:ext cx="10976915" cy="3651794"/>
          </a:xfrm>
        </p:spPr>
        <p:txBody>
          <a:bodyPr vert="horz" lIns="91440" tIns="45720" rIns="91440" bIns="45720" rtlCol="0" anchor="t">
            <a:noAutofit/>
          </a:bodyPr>
          <a:lstStyle/>
          <a:p>
            <a:r>
              <a:rPr lang="en-US" sz="2000" dirty="0">
                <a:latin typeface="Segoe UI"/>
                <a:cs typeface="Segoe UI"/>
              </a:rPr>
              <a:t>Consists largely of providers (Ryan White and MDH-funded) involved with EIS-related outreach testing and care linkage services. </a:t>
            </a:r>
          </a:p>
          <a:p>
            <a:r>
              <a:rPr lang="en-US" sz="2000" dirty="0">
                <a:latin typeface="Segoe UI"/>
                <a:cs typeface="Segoe UI"/>
              </a:rPr>
              <a:t>Integrates the work of Hennepin County's and DHS's quality advisory boards.</a:t>
            </a:r>
          </a:p>
          <a:p>
            <a:r>
              <a:rPr lang="en-US" sz="2000" dirty="0">
                <a:latin typeface="Segoe UI"/>
                <a:cs typeface="Segoe UI"/>
              </a:rPr>
              <a:t>Reviews epidemiological data and makes recommendations to recipients and to the Council.</a:t>
            </a:r>
          </a:p>
          <a:p>
            <a:r>
              <a:rPr lang="en-US" sz="2000" dirty="0">
                <a:latin typeface="Segoe UI"/>
                <a:cs typeface="Segoe UI"/>
              </a:rPr>
              <a:t>Meets annually, usually in the first half of the year.</a:t>
            </a:r>
          </a:p>
          <a:p>
            <a:r>
              <a:rPr lang="en-US" sz="2000" dirty="0">
                <a:latin typeface="Segoe UI"/>
                <a:cs typeface="Segoe UI"/>
              </a:rPr>
              <a:t>Creates, monitors, and evaluates progress towards EIIHA goals over three year cycles.</a:t>
            </a:r>
          </a:p>
          <a:p>
            <a:r>
              <a:rPr lang="en-US" sz="2000" dirty="0">
                <a:latin typeface="Segoe UI"/>
                <a:cs typeface="Segoe UI"/>
              </a:rPr>
              <a:t>Meetings are announced at QMAC, Basecamp, and through other community distribution lists. Contact Quality Management staff if interested in attending.</a:t>
            </a:r>
          </a:p>
        </p:txBody>
      </p:sp>
      <p:sp>
        <p:nvSpPr>
          <p:cNvPr id="5" name="Footer Placeholder 2">
            <a:extLst>
              <a:ext uri="{FF2B5EF4-FFF2-40B4-BE49-F238E27FC236}">
                <a16:creationId xmlns:a16="http://schemas.microsoft.com/office/drawing/2014/main" id="{6B9EC312-2205-A093-A942-91EF9743A5D8}"/>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422448580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EE082D-78E4-1CFB-0EB6-C388976D1B73}"/>
              </a:ext>
            </a:extLst>
          </p:cNvPr>
          <p:cNvSpPr>
            <a:spLocks noGrp="1"/>
          </p:cNvSpPr>
          <p:nvPr>
            <p:ph sz="quarter" idx="12"/>
          </p:nvPr>
        </p:nvSpPr>
        <p:spPr>
          <a:xfrm>
            <a:off x="6398803" y="1828800"/>
            <a:ext cx="4954997" cy="3797449"/>
          </a:xfrm>
        </p:spPr>
        <p:txBody>
          <a:bodyPr>
            <a:normAutofit/>
          </a:bodyPr>
          <a:lstStyle/>
          <a:p>
            <a:pPr>
              <a:lnSpc>
                <a:spcPct val="90000"/>
              </a:lnSpc>
            </a:pPr>
            <a:r>
              <a:rPr lang="en-US"/>
              <a:t>Early Intervention Services</a:t>
            </a:r>
          </a:p>
          <a:p>
            <a:pPr>
              <a:lnSpc>
                <a:spcPct val="90000"/>
              </a:lnSpc>
            </a:pPr>
            <a:r>
              <a:rPr lang="en-US"/>
              <a:t>Counseling and HIV Testing</a:t>
            </a:r>
          </a:p>
          <a:p>
            <a:pPr>
              <a:lnSpc>
                <a:spcPct val="90000"/>
              </a:lnSpc>
            </a:pPr>
            <a:r>
              <a:rPr lang="en-US"/>
              <a:t>Syringe Services</a:t>
            </a:r>
          </a:p>
          <a:p>
            <a:pPr>
              <a:lnSpc>
                <a:spcPct val="90000"/>
              </a:lnSpc>
            </a:pPr>
            <a:r>
              <a:rPr lang="en-US"/>
              <a:t>HIV Education &amp; Outreach</a:t>
            </a:r>
          </a:p>
          <a:p>
            <a:pPr>
              <a:lnSpc>
                <a:spcPct val="90000"/>
              </a:lnSpc>
            </a:pPr>
            <a:r>
              <a:rPr lang="en-US"/>
              <a:t>Partner Services</a:t>
            </a:r>
          </a:p>
          <a:p>
            <a:pPr>
              <a:lnSpc>
                <a:spcPct val="90000"/>
              </a:lnSpc>
            </a:pPr>
            <a:r>
              <a:rPr lang="en-US"/>
              <a:t>PrEP</a:t>
            </a:r>
          </a:p>
        </p:txBody>
      </p:sp>
      <p:sp>
        <p:nvSpPr>
          <p:cNvPr id="4" name="Title 3">
            <a:extLst>
              <a:ext uri="{FF2B5EF4-FFF2-40B4-BE49-F238E27FC236}">
                <a16:creationId xmlns:a16="http://schemas.microsoft.com/office/drawing/2014/main" id="{102C8377-08C7-8DCB-106A-F9910B12964D}"/>
              </a:ext>
            </a:extLst>
          </p:cNvPr>
          <p:cNvSpPr>
            <a:spLocks noGrp="1"/>
          </p:cNvSpPr>
          <p:nvPr>
            <p:ph type="title"/>
          </p:nvPr>
        </p:nvSpPr>
        <p:spPr>
          <a:xfrm>
            <a:off x="838200" y="365125"/>
            <a:ext cx="10515600" cy="1325563"/>
          </a:xfrm>
        </p:spPr>
        <p:txBody>
          <a:bodyPr anchor="ctr">
            <a:normAutofit/>
          </a:bodyPr>
          <a:lstStyle/>
          <a:p>
            <a:pPr algn="ctr"/>
            <a:r>
              <a:rPr lang="en-US"/>
              <a:t>EIIHA Related Services</a:t>
            </a:r>
          </a:p>
        </p:txBody>
      </p:sp>
      <p:pic>
        <p:nvPicPr>
          <p:cNvPr id="7" name="Picture 6" descr="Hands holding puzzle pieces">
            <a:extLst>
              <a:ext uri="{FF2B5EF4-FFF2-40B4-BE49-F238E27FC236}">
                <a16:creationId xmlns:a16="http://schemas.microsoft.com/office/drawing/2014/main" id="{3BF12732-AA73-5134-96B1-7CDD9C3F1C1A}"/>
              </a:ext>
            </a:extLst>
          </p:cNvPr>
          <p:cNvPicPr>
            <a:picLocks noChangeAspect="1"/>
          </p:cNvPicPr>
          <p:nvPr/>
        </p:nvPicPr>
        <p:blipFill>
          <a:blip r:embed="rId2"/>
          <a:stretch>
            <a:fillRect/>
          </a:stretch>
        </p:blipFill>
        <p:spPr>
          <a:xfrm>
            <a:off x="838199" y="1937532"/>
            <a:ext cx="4954997" cy="3579985"/>
          </a:xfrm>
          <a:prstGeom prst="rect">
            <a:avLst/>
          </a:prstGeom>
          <a:noFill/>
        </p:spPr>
      </p:pic>
      <p:sp>
        <p:nvSpPr>
          <p:cNvPr id="3" name="Footer Placeholder 2">
            <a:extLst>
              <a:ext uri="{FF2B5EF4-FFF2-40B4-BE49-F238E27FC236}">
                <a16:creationId xmlns:a16="http://schemas.microsoft.com/office/drawing/2014/main" id="{B6B46CAA-4FEB-10FE-AB52-6B5016E7188B}"/>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418148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B2BB52-6B50-53BE-50E2-8389AE366A37}"/>
              </a:ext>
            </a:extLst>
          </p:cNvPr>
          <p:cNvSpPr>
            <a:spLocks noGrp="1"/>
          </p:cNvSpPr>
          <p:nvPr>
            <p:ph type="title"/>
          </p:nvPr>
        </p:nvSpPr>
        <p:spPr/>
        <p:txBody>
          <a:bodyPr>
            <a:normAutofit/>
          </a:bodyPr>
          <a:lstStyle/>
          <a:p>
            <a:pPr algn="ctr"/>
            <a:r>
              <a:rPr lang="en-US" sz="3600" dirty="0"/>
              <a:t>Hennepin County Ryan White </a:t>
            </a:r>
            <a:br>
              <a:rPr lang="en-US" sz="3600" dirty="0"/>
            </a:br>
            <a:r>
              <a:rPr lang="en-US" sz="3600" dirty="0"/>
              <a:t>Quality Management</a:t>
            </a:r>
          </a:p>
        </p:txBody>
      </p:sp>
      <p:pic>
        <p:nvPicPr>
          <p:cNvPr id="8" name="Picture 7" descr="A person taking a selfie&#10;&#10;Description automatically generated">
            <a:extLst>
              <a:ext uri="{FF2B5EF4-FFF2-40B4-BE49-F238E27FC236}">
                <a16:creationId xmlns:a16="http://schemas.microsoft.com/office/drawing/2014/main" id="{02DACF98-5ACA-9C8F-DE8F-C7B529BD952F}"/>
              </a:ext>
            </a:extLst>
          </p:cNvPr>
          <p:cNvPicPr>
            <a:picLocks noChangeAspect="1"/>
          </p:cNvPicPr>
          <p:nvPr/>
        </p:nvPicPr>
        <p:blipFill>
          <a:blip r:embed="rId2"/>
          <a:stretch>
            <a:fillRect/>
          </a:stretch>
        </p:blipFill>
        <p:spPr>
          <a:xfrm>
            <a:off x="2248353" y="1856943"/>
            <a:ext cx="2844346" cy="2844346"/>
          </a:xfrm>
          <a:prstGeom prst="rect">
            <a:avLst/>
          </a:prstGeom>
        </p:spPr>
      </p:pic>
      <p:sp>
        <p:nvSpPr>
          <p:cNvPr id="13" name="TextBox 12">
            <a:extLst>
              <a:ext uri="{FF2B5EF4-FFF2-40B4-BE49-F238E27FC236}">
                <a16:creationId xmlns:a16="http://schemas.microsoft.com/office/drawing/2014/main" id="{AF8D0EDD-4249-1EA0-B1BD-7DEA845DF940}"/>
              </a:ext>
            </a:extLst>
          </p:cNvPr>
          <p:cNvSpPr txBox="1"/>
          <p:nvPr/>
        </p:nvSpPr>
        <p:spPr>
          <a:xfrm>
            <a:off x="1792977" y="4835857"/>
            <a:ext cx="3519559" cy="892552"/>
          </a:xfrm>
          <a:prstGeom prst="rect">
            <a:avLst/>
          </a:prstGeom>
          <a:noFill/>
        </p:spPr>
        <p:txBody>
          <a:bodyPr wrap="square" rtlCol="0">
            <a:spAutoFit/>
          </a:bodyPr>
          <a:lstStyle/>
          <a:p>
            <a:pPr algn="ctr"/>
            <a:r>
              <a:rPr lang="en-US" b="1" dirty="0"/>
              <a:t>Scott Bilodeau</a:t>
            </a:r>
          </a:p>
          <a:p>
            <a:pPr algn="ctr"/>
            <a:r>
              <a:rPr lang="en-US" dirty="0"/>
              <a:t>Quality Management Coordinator</a:t>
            </a:r>
          </a:p>
          <a:p>
            <a:pPr algn="ctr"/>
            <a:r>
              <a:rPr lang="en-US" sz="1600" i="1" dirty="0"/>
              <a:t>Scott.Bilodeau@Hennepin.us</a:t>
            </a:r>
          </a:p>
        </p:txBody>
      </p:sp>
      <p:sp>
        <p:nvSpPr>
          <p:cNvPr id="2" name="Footer Placeholder 2">
            <a:extLst>
              <a:ext uri="{FF2B5EF4-FFF2-40B4-BE49-F238E27FC236}">
                <a16:creationId xmlns:a16="http://schemas.microsoft.com/office/drawing/2014/main" id="{6CA3DB26-FBEB-7A99-7C45-B4D5F020F133}"/>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
        <p:nvSpPr>
          <p:cNvPr id="3" name="TextBox 2">
            <a:extLst>
              <a:ext uri="{FF2B5EF4-FFF2-40B4-BE49-F238E27FC236}">
                <a16:creationId xmlns:a16="http://schemas.microsoft.com/office/drawing/2014/main" id="{91B79441-543F-F867-930B-062F4D6E405B}"/>
              </a:ext>
            </a:extLst>
          </p:cNvPr>
          <p:cNvSpPr txBox="1"/>
          <p:nvPr/>
        </p:nvSpPr>
        <p:spPr>
          <a:xfrm>
            <a:off x="6782312" y="4757467"/>
            <a:ext cx="2844346" cy="892552"/>
          </a:xfrm>
          <a:prstGeom prst="rect">
            <a:avLst/>
          </a:prstGeom>
          <a:noFill/>
        </p:spPr>
        <p:txBody>
          <a:bodyPr wrap="square" rtlCol="0">
            <a:spAutoFit/>
          </a:bodyPr>
          <a:lstStyle/>
          <a:p>
            <a:pPr algn="ctr"/>
            <a:r>
              <a:rPr lang="en-US" b="1" dirty="0"/>
              <a:t>Cody Raasch</a:t>
            </a:r>
          </a:p>
          <a:p>
            <a:pPr algn="ctr"/>
            <a:r>
              <a:rPr lang="en-US" dirty="0"/>
              <a:t>Data Analyst</a:t>
            </a:r>
          </a:p>
          <a:p>
            <a:pPr algn="ctr"/>
            <a:r>
              <a:rPr lang="en-US" sz="1600" i="1" dirty="0"/>
              <a:t>Cody.Raasch@Hennepin.us</a:t>
            </a:r>
          </a:p>
        </p:txBody>
      </p:sp>
      <p:pic>
        <p:nvPicPr>
          <p:cNvPr id="1026" name="Picture 2">
            <a:extLst>
              <a:ext uri="{FF2B5EF4-FFF2-40B4-BE49-F238E27FC236}">
                <a16:creationId xmlns:a16="http://schemas.microsoft.com/office/drawing/2014/main" id="{022A60D0-DF4C-F7CB-826D-AB1F0FB4D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968" y="1856943"/>
            <a:ext cx="2881875" cy="284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0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ality management, ryan white">
            <a:extLst>
              <a:ext uri="{FF2B5EF4-FFF2-40B4-BE49-F238E27FC236}">
                <a16:creationId xmlns:a16="http://schemas.microsoft.com/office/drawing/2014/main" id="{EBFBBF85-8477-9744-F859-6AFB1F74299E}"/>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bwMode="auto">
          <a:xfrm>
            <a:off x="838200" y="1899823"/>
            <a:ext cx="10515600" cy="3654171"/>
          </a:xfrm>
          <a:prstGeom prst="rect">
            <a:avLst/>
          </a:prstGeom>
          <a:solidFill>
            <a:srgbClr val="FFFFFF"/>
          </a:solidFill>
        </p:spPr>
      </p:pic>
      <p:sp>
        <p:nvSpPr>
          <p:cNvPr id="6" name="Text Placeholder 3">
            <a:extLst>
              <a:ext uri="{FF2B5EF4-FFF2-40B4-BE49-F238E27FC236}">
                <a16:creationId xmlns:a16="http://schemas.microsoft.com/office/drawing/2014/main" id="{74005154-C4C5-E8DB-FF66-7D8CAD563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a:t>Quality Management Goals</a:t>
            </a:r>
            <a:br>
              <a:rPr lang="en-US" sz="2400" b="1"/>
            </a:br>
            <a:br>
              <a:rPr lang="en-US" sz="1800"/>
            </a:br>
            <a:r>
              <a:rPr lang="en-US" sz="1800"/>
              <a:t>Increasing Viral Suppression ● Reducing Infections ● Proving Impact ● Illuminating What Works</a:t>
            </a:r>
          </a:p>
        </p:txBody>
      </p:sp>
      <p:sp>
        <p:nvSpPr>
          <p:cNvPr id="2" name="TextBox 1">
            <a:extLst>
              <a:ext uri="{FF2B5EF4-FFF2-40B4-BE49-F238E27FC236}">
                <a16:creationId xmlns:a16="http://schemas.microsoft.com/office/drawing/2014/main" id="{3142F4BC-FDEF-61F5-BA89-1AF560094DED}"/>
              </a:ext>
            </a:extLst>
          </p:cNvPr>
          <p:cNvSpPr txBox="1"/>
          <p:nvPr/>
        </p:nvSpPr>
        <p:spPr>
          <a:xfrm>
            <a:off x="2562540" y="5692540"/>
            <a:ext cx="70669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lumMod val="90000"/>
                  </a:schemeClr>
                </a:solidFill>
                <a:latin typeface="Segoe UI"/>
                <a:cs typeface="Segoe UI"/>
              </a:rPr>
              <a:t>Source: https://www.hiv.gov/federal-response/policies-issues/hiv-aids-care-continuum/</a:t>
            </a:r>
          </a:p>
        </p:txBody>
      </p:sp>
      <p:sp>
        <p:nvSpPr>
          <p:cNvPr id="3" name="Footer Placeholder 2">
            <a:extLst>
              <a:ext uri="{FF2B5EF4-FFF2-40B4-BE49-F238E27FC236}">
                <a16:creationId xmlns:a16="http://schemas.microsoft.com/office/drawing/2014/main" id="{1719B7A1-015E-9C93-6033-2CA83DCFC42C}"/>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333894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a:extLst>
              <a:ext uri="{FF2B5EF4-FFF2-40B4-BE49-F238E27FC236}">
                <a16:creationId xmlns:a16="http://schemas.microsoft.com/office/drawing/2014/main" id="{375E699F-5457-267C-2107-A70DA908AFFA}"/>
              </a:ext>
            </a:extLst>
          </p:cNvPr>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t="791" r="-4" b="-4"/>
          <a:stretch/>
        </p:blipFill>
        <p:spPr bwMode="auto">
          <a:xfrm>
            <a:off x="6096000" y="1357812"/>
            <a:ext cx="5405064" cy="4142375"/>
          </a:xfrm>
          <a:prstGeom prst="rect">
            <a:avLst/>
          </a:prstGeom>
          <a:solidFill>
            <a:srgbClr val="FFFFFF"/>
          </a:solidFill>
        </p:spPr>
      </p:pic>
      <p:sp>
        <p:nvSpPr>
          <p:cNvPr id="3" name="Content Placeholder 2"/>
          <p:cNvSpPr>
            <a:spLocks noGrp="1"/>
          </p:cNvSpPr>
          <p:nvPr>
            <p:ph sz="quarter" idx="13"/>
          </p:nvPr>
        </p:nvSpPr>
        <p:spPr>
          <a:xfrm>
            <a:off x="293669" y="284941"/>
            <a:ext cx="6043864" cy="5906598"/>
          </a:xfrm>
        </p:spPr>
        <p:txBody>
          <a:bodyPr>
            <a:normAutofit lnSpcReduction="10000"/>
          </a:bodyPr>
          <a:lstStyle/>
          <a:p>
            <a:pPr marL="0" indent="0">
              <a:lnSpc>
                <a:spcPct val="90000"/>
              </a:lnSpc>
              <a:spcAft>
                <a:spcPts val="600"/>
              </a:spcAft>
              <a:buNone/>
            </a:pPr>
            <a:r>
              <a:rPr lang="en-US" sz="2800"/>
              <a:t>What is Quality?</a:t>
            </a:r>
            <a:endParaRPr lang="en-US" sz="1500"/>
          </a:p>
          <a:p>
            <a:pPr>
              <a:lnSpc>
                <a:spcPct val="90000"/>
              </a:lnSpc>
              <a:spcAft>
                <a:spcPts val="600"/>
              </a:spcAft>
            </a:pPr>
            <a:r>
              <a:rPr lang="en-US" sz="1500"/>
              <a:t>The degree to which a health or social service meets or exceeds established professional standards and user expectations </a:t>
            </a:r>
            <a:r>
              <a:rPr lang="en-US" sz="1500" i="1"/>
              <a:t>(source: HRSA HAB &amp; IoM)</a:t>
            </a:r>
          </a:p>
          <a:p>
            <a:pPr>
              <a:lnSpc>
                <a:spcPct val="90000"/>
              </a:lnSpc>
              <a:spcAft>
                <a:spcPts val="600"/>
              </a:spcAft>
            </a:pPr>
            <a:r>
              <a:rPr lang="en-US" sz="1500"/>
              <a:t>Examples include:</a:t>
            </a:r>
          </a:p>
          <a:p>
            <a:pPr lvl="1">
              <a:lnSpc>
                <a:spcPct val="90000"/>
              </a:lnSpc>
              <a:spcAft>
                <a:spcPts val="600"/>
              </a:spcAft>
              <a:buFont typeface="Wingdings" panose="05000000000000000000" pitchFamily="2" charset="2"/>
              <a:buChar char="ü"/>
            </a:pPr>
            <a:r>
              <a:rPr lang="en-US" sz="1500"/>
              <a:t>Addressing epi and health outcome disparities through service enhancements</a:t>
            </a:r>
          </a:p>
          <a:p>
            <a:pPr lvl="1">
              <a:lnSpc>
                <a:spcPct val="90000"/>
              </a:lnSpc>
              <a:spcAft>
                <a:spcPts val="600"/>
              </a:spcAft>
              <a:buFont typeface="Wingdings" panose="05000000000000000000" pitchFamily="2" charset="2"/>
              <a:buChar char="ü"/>
            </a:pPr>
            <a:r>
              <a:rPr lang="en-US" sz="1500"/>
              <a:t>Evaluating accuracy and efficacy of data collection procedures</a:t>
            </a:r>
          </a:p>
          <a:p>
            <a:pPr lvl="1">
              <a:lnSpc>
                <a:spcPct val="90000"/>
              </a:lnSpc>
              <a:spcAft>
                <a:spcPts val="600"/>
              </a:spcAft>
              <a:buFont typeface="Wingdings" panose="05000000000000000000" pitchFamily="2" charset="2"/>
              <a:buChar char="ü"/>
            </a:pPr>
            <a:r>
              <a:rPr lang="en-US" sz="1500"/>
              <a:t>Fixing system glitches that affect referrals, client services flow, retention, or client satisfaction</a:t>
            </a:r>
          </a:p>
          <a:p>
            <a:pPr marL="0" lvl="1" indent="0">
              <a:lnSpc>
                <a:spcPct val="90000"/>
              </a:lnSpc>
              <a:spcBef>
                <a:spcPts val="1000"/>
              </a:spcBef>
              <a:spcAft>
                <a:spcPts val="600"/>
              </a:spcAft>
              <a:buNone/>
            </a:pPr>
            <a:r>
              <a:rPr lang="en-US" sz="2800"/>
              <a:t>What is Quality Management?</a:t>
            </a:r>
          </a:p>
          <a:p>
            <a:pPr marL="228600" lvl="1">
              <a:lnSpc>
                <a:spcPct val="90000"/>
              </a:lnSpc>
              <a:spcBef>
                <a:spcPts val="1000"/>
              </a:spcBef>
              <a:spcAft>
                <a:spcPts val="600"/>
              </a:spcAft>
            </a:pPr>
            <a:r>
              <a:rPr lang="en-US" sz="1500"/>
              <a:t>All activities and tasks needed to maintain a desired level of excellence, such as:</a:t>
            </a:r>
          </a:p>
          <a:p>
            <a:pPr lvl="1">
              <a:lnSpc>
                <a:spcPct val="90000"/>
              </a:lnSpc>
              <a:spcAft>
                <a:spcPts val="600"/>
              </a:spcAft>
              <a:buFont typeface="Wingdings" panose="05000000000000000000" pitchFamily="2" charset="2"/>
              <a:buChar char="ü"/>
            </a:pPr>
            <a:r>
              <a:rPr lang="en-US" sz="1500"/>
              <a:t>Development of Standards of Care</a:t>
            </a:r>
          </a:p>
          <a:p>
            <a:pPr lvl="1">
              <a:lnSpc>
                <a:spcPct val="90000"/>
              </a:lnSpc>
              <a:spcAft>
                <a:spcPts val="600"/>
              </a:spcAft>
              <a:buFont typeface="Wingdings" panose="05000000000000000000" pitchFamily="2" charset="2"/>
              <a:buChar char="ü"/>
            </a:pPr>
            <a:r>
              <a:rPr lang="en-US" sz="1500"/>
              <a:t>Creation of quality policy</a:t>
            </a:r>
          </a:p>
          <a:p>
            <a:pPr lvl="1">
              <a:lnSpc>
                <a:spcPct val="90000"/>
              </a:lnSpc>
              <a:spcAft>
                <a:spcPts val="600"/>
              </a:spcAft>
              <a:buFont typeface="Wingdings" panose="05000000000000000000" pitchFamily="2" charset="2"/>
              <a:buChar char="ü"/>
            </a:pPr>
            <a:r>
              <a:rPr lang="en-US" sz="1500"/>
              <a:t>Creating &amp; implementing quality plans</a:t>
            </a:r>
          </a:p>
          <a:p>
            <a:pPr lvl="1">
              <a:lnSpc>
                <a:spcPct val="90000"/>
              </a:lnSpc>
              <a:spcAft>
                <a:spcPts val="600"/>
              </a:spcAft>
              <a:buFont typeface="Wingdings" panose="05000000000000000000" pitchFamily="2" charset="2"/>
              <a:buChar char="ü"/>
            </a:pPr>
            <a:r>
              <a:rPr lang="en-US" sz="1500"/>
              <a:t>Quality control</a:t>
            </a:r>
          </a:p>
          <a:p>
            <a:pPr lvl="1">
              <a:lnSpc>
                <a:spcPct val="90000"/>
              </a:lnSpc>
              <a:spcAft>
                <a:spcPts val="600"/>
              </a:spcAft>
              <a:buFont typeface="Wingdings" panose="05000000000000000000" pitchFamily="2" charset="2"/>
              <a:buChar char="ü"/>
            </a:pPr>
            <a:r>
              <a:rPr lang="en-US" sz="1500"/>
              <a:t>Quality improvement</a:t>
            </a:r>
          </a:p>
          <a:p>
            <a:pPr lvl="1">
              <a:lnSpc>
                <a:spcPct val="90000"/>
              </a:lnSpc>
              <a:spcAft>
                <a:spcPts val="600"/>
              </a:spcAft>
            </a:pPr>
            <a:endParaRPr lang="en-US" sz="1500" i="1"/>
          </a:p>
        </p:txBody>
      </p:sp>
      <p:sp>
        <p:nvSpPr>
          <p:cNvPr id="2" name="Footer Placeholder 2">
            <a:extLst>
              <a:ext uri="{FF2B5EF4-FFF2-40B4-BE49-F238E27FC236}">
                <a16:creationId xmlns:a16="http://schemas.microsoft.com/office/drawing/2014/main" id="{862032ED-2F0F-0413-34AB-B9D6E1C56E11}"/>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79741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t>Purpose of Ryan White Quality Management</a:t>
            </a:r>
          </a:p>
        </p:txBody>
      </p:sp>
      <p:sp>
        <p:nvSpPr>
          <p:cNvPr id="3" name="Content Placeholder 2"/>
          <p:cNvSpPr>
            <a:spLocks noGrp="1"/>
          </p:cNvSpPr>
          <p:nvPr>
            <p:ph sz="quarter" idx="11"/>
          </p:nvPr>
        </p:nvSpPr>
        <p:spPr>
          <a:xfrm>
            <a:off x="1322664" y="1500265"/>
            <a:ext cx="9546672" cy="4791343"/>
          </a:xfrm>
        </p:spPr>
        <p:txBody>
          <a:bodyPr vert="horz" lIns="91440" tIns="45720" rIns="91440" bIns="45720" rtlCol="0" anchor="t">
            <a:normAutofit fontScale="85000" lnSpcReduction="20000"/>
          </a:bodyPr>
          <a:lstStyle/>
          <a:p>
            <a:r>
              <a:rPr lang="en-US" sz="2000"/>
              <a:t>Improve health outcomes</a:t>
            </a:r>
          </a:p>
          <a:p>
            <a:r>
              <a:rPr lang="en-US" sz="2000"/>
              <a:t>Show your impact</a:t>
            </a:r>
          </a:p>
          <a:p>
            <a:r>
              <a:rPr lang="en-US" sz="2000"/>
              <a:t>Stay compliant</a:t>
            </a:r>
          </a:p>
          <a:p>
            <a:r>
              <a:rPr lang="en-US" sz="2000"/>
              <a:t>Learn &amp; improve</a:t>
            </a:r>
          </a:p>
          <a:p>
            <a:r>
              <a:rPr lang="en-US" sz="2000"/>
              <a:t>Ensure funded services are consistent with:</a:t>
            </a:r>
          </a:p>
          <a:p>
            <a:pPr lvl="1">
              <a:buFont typeface="Wingdings" panose="05000000000000000000" pitchFamily="2" charset="2"/>
              <a:buChar char="ü"/>
            </a:pPr>
            <a:r>
              <a:rPr lang="en-US" sz="1600"/>
              <a:t>Public Health Guidelines on HIV treatment</a:t>
            </a:r>
          </a:p>
          <a:p>
            <a:pPr lvl="1">
              <a:buFont typeface="Wingdings" panose="05000000000000000000" pitchFamily="2" charset="2"/>
              <a:buChar char="ü"/>
            </a:pPr>
            <a:r>
              <a:rPr lang="en-US" sz="1600"/>
              <a:t>Client needs</a:t>
            </a:r>
          </a:p>
          <a:p>
            <a:pPr lvl="1">
              <a:spcBef>
                <a:spcPts val="0"/>
              </a:spcBef>
              <a:spcAft>
                <a:spcPts val="0"/>
              </a:spcAft>
              <a:buFont typeface="Wingdings" panose="05000000000000000000" pitchFamily="2" charset="2"/>
              <a:buChar char="ü"/>
            </a:pPr>
            <a:r>
              <a:rPr lang="en-US" sz="1600"/>
              <a:t>Guidelines for improvement in the access to, and quality</a:t>
            </a:r>
          </a:p>
          <a:p>
            <a:pPr marL="457200" lvl="1" indent="0">
              <a:spcBef>
                <a:spcPts val="0"/>
              </a:spcBef>
              <a:spcAft>
                <a:spcPts val="0"/>
              </a:spcAft>
              <a:buNone/>
            </a:pPr>
            <a:r>
              <a:rPr lang="en-US" sz="1600"/>
              <a:t>    of HIV services</a:t>
            </a:r>
          </a:p>
          <a:p>
            <a:pPr marL="457200" lvl="1" indent="0">
              <a:spcBef>
                <a:spcPts val="0"/>
              </a:spcBef>
              <a:spcAft>
                <a:spcPts val="0"/>
              </a:spcAft>
              <a:buNone/>
            </a:pPr>
            <a:endParaRPr lang="en-US" sz="1600"/>
          </a:p>
          <a:p>
            <a:pPr lvl="1">
              <a:buFont typeface="Wingdings" panose="05000000000000000000" pitchFamily="2" charset="2"/>
              <a:buChar char="ü"/>
            </a:pPr>
            <a:r>
              <a:rPr lang="en-US" sz="1600"/>
              <a:t>Meeting standards of care</a:t>
            </a:r>
          </a:p>
          <a:p>
            <a:pPr lvl="1">
              <a:buFont typeface="Wingdings" panose="05000000000000000000" pitchFamily="2" charset="2"/>
              <a:buChar char="ü"/>
            </a:pPr>
            <a:r>
              <a:rPr lang="en-US" sz="1600">
                <a:latin typeface="Segoe UI"/>
                <a:cs typeface="Segoe UI"/>
              </a:rPr>
              <a:t>Addressing emerging or unearthed disparities</a:t>
            </a:r>
          </a:p>
          <a:p>
            <a:pPr lvl="1">
              <a:buFont typeface="Wingdings" panose="05000000000000000000" pitchFamily="2" charset="2"/>
              <a:buChar char="ü"/>
            </a:pPr>
            <a:r>
              <a:rPr lang="en-US" sz="1600">
                <a:latin typeface="Segoe UI"/>
                <a:cs typeface="Segoe UI"/>
              </a:rPr>
              <a:t>HRSA Grant Requirements</a:t>
            </a:r>
          </a:p>
        </p:txBody>
      </p:sp>
      <p:pic>
        <p:nvPicPr>
          <p:cNvPr id="3074" name="Picture 2" descr="Image result">
            <a:extLst>
              <a:ext uri="{FF2B5EF4-FFF2-40B4-BE49-F238E27FC236}">
                <a16:creationId xmlns:a16="http://schemas.microsoft.com/office/drawing/2014/main" id="{06906F34-F72D-27E4-1E5A-297D3460E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278" y="1807854"/>
            <a:ext cx="4525437" cy="402852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a:extLst>
              <a:ext uri="{FF2B5EF4-FFF2-40B4-BE49-F238E27FC236}">
                <a16:creationId xmlns:a16="http://schemas.microsoft.com/office/drawing/2014/main" id="{DD3C53FC-F408-C260-C889-4BDCDF4E6561}"/>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2379392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5BDE16-4549-781D-66CD-550D6EC3DA57}"/>
              </a:ext>
            </a:extLst>
          </p:cNvPr>
          <p:cNvSpPr>
            <a:spLocks noGrp="1"/>
          </p:cNvSpPr>
          <p:nvPr>
            <p:ph type="title"/>
          </p:nvPr>
        </p:nvSpPr>
        <p:spPr/>
        <p:txBody>
          <a:bodyPr/>
          <a:lstStyle/>
          <a:p>
            <a:r>
              <a:rPr lang="en-US" sz="4400" b="1"/>
              <a:t>RW Quality Management Team Oversight</a:t>
            </a:r>
            <a:endParaRPr lang="en-US"/>
          </a:p>
        </p:txBody>
      </p:sp>
      <p:sp>
        <p:nvSpPr>
          <p:cNvPr id="2" name="Text Placeholder 1"/>
          <p:cNvSpPr>
            <a:spLocks noGrp="1"/>
          </p:cNvSpPr>
          <p:nvPr>
            <p:ph sz="quarter" idx="11"/>
          </p:nvPr>
        </p:nvSpPr>
        <p:spPr>
          <a:xfrm>
            <a:off x="1074506" y="1615611"/>
            <a:ext cx="10515600" cy="3626778"/>
          </a:xfrm>
        </p:spPr>
        <p:txBody>
          <a:bodyPr vert="horz" lIns="91440" tIns="45720" rIns="91440" bIns="45720" rtlCol="0" anchor="t">
            <a:normAutofit fontScale="70000" lnSpcReduction="20000"/>
          </a:bodyPr>
          <a:lstStyle/>
          <a:p>
            <a:pPr marL="457200" indent="-457200">
              <a:buFont typeface="Arial" panose="020B0604020202020204" pitchFamily="34" charset="0"/>
              <a:buChar char="•"/>
            </a:pPr>
            <a:r>
              <a:rPr lang="en-US">
                <a:latin typeface="Segoe UI"/>
                <a:cs typeface="Segoe UI"/>
              </a:rPr>
              <a:t>Early Identification of Individuals living with HIV/AIDS (EIIHA) Goals and Workgroup</a:t>
            </a:r>
            <a:endParaRPr lang="en-US"/>
          </a:p>
          <a:p>
            <a:pPr marL="457200" indent="-457200">
              <a:buFont typeface="Arial" panose="020B0604020202020204" pitchFamily="34" charset="0"/>
              <a:buChar char="•"/>
            </a:pPr>
            <a:r>
              <a:rPr lang="en-US">
                <a:latin typeface="Segoe UI"/>
                <a:cs typeface="Segoe UI"/>
              </a:rPr>
              <a:t>Clinical Quality Management (CQM) Goals</a:t>
            </a:r>
            <a:endParaRPr lang="en-US"/>
          </a:p>
          <a:p>
            <a:pPr marL="457200" indent="-457200">
              <a:buFont typeface="Arial" panose="020B0604020202020204" pitchFamily="34" charset="0"/>
              <a:buChar char="•"/>
            </a:pPr>
            <a:r>
              <a:rPr lang="en-US">
                <a:latin typeface="Segoe UI"/>
                <a:cs typeface="Segoe UI"/>
              </a:rPr>
              <a:t>Quality Management Advisory Committee (QMAC)</a:t>
            </a:r>
          </a:p>
          <a:p>
            <a:pPr marL="457200" indent="-457200">
              <a:buFont typeface="Arial" panose="020B0604020202020204" pitchFamily="34" charset="0"/>
              <a:buChar char="•"/>
            </a:pPr>
            <a:r>
              <a:rPr lang="en-US">
                <a:latin typeface="Segoe UI"/>
                <a:cs typeface="Segoe UI"/>
              </a:rPr>
              <a:t>Quality Learning Community (QLC) &amp; Basecamp</a:t>
            </a:r>
          </a:p>
          <a:p>
            <a:pPr marL="457200" indent="-457200">
              <a:buFont typeface="Arial" panose="020B0604020202020204" pitchFamily="34" charset="0"/>
              <a:buChar char="•"/>
            </a:pPr>
            <a:r>
              <a:rPr lang="en-US">
                <a:latin typeface="Segoe UI"/>
                <a:cs typeface="Segoe UI"/>
              </a:rPr>
              <a:t>Quality Improvement (QI) Plan Advisement and Guidance for subrecipients</a:t>
            </a:r>
          </a:p>
          <a:p>
            <a:pPr marL="457200" indent="-457200">
              <a:buFont typeface="Arial" panose="020B0604020202020204" pitchFamily="34" charset="0"/>
              <a:buChar char="•"/>
            </a:pPr>
            <a:r>
              <a:rPr lang="en-US">
                <a:latin typeface="Segoe UI"/>
                <a:cs typeface="Segoe UI"/>
              </a:rPr>
              <a:t>Client/Consumer Quality Engagement</a:t>
            </a:r>
          </a:p>
          <a:p>
            <a:pPr marL="457200" indent="-457200">
              <a:buFont typeface="Arial" panose="020B0604020202020204" pitchFamily="34" charset="0"/>
              <a:buChar char="•"/>
            </a:pPr>
            <a:r>
              <a:rPr lang="en-US">
                <a:latin typeface="Segoe UI"/>
                <a:cs typeface="Segoe UI"/>
              </a:rPr>
              <a:t>Other Projects – </a:t>
            </a:r>
            <a:r>
              <a:rPr lang="en-US" err="1">
                <a:latin typeface="Segoe UI"/>
                <a:cs typeface="Segoe UI"/>
              </a:rPr>
              <a:t>create+equity</a:t>
            </a:r>
            <a:r>
              <a:rPr lang="en-US">
                <a:latin typeface="Segoe UI"/>
                <a:cs typeface="Segoe UI"/>
              </a:rPr>
              <a:t> / RW Enrollment / Focus Groups</a:t>
            </a:r>
          </a:p>
        </p:txBody>
      </p:sp>
      <p:sp>
        <p:nvSpPr>
          <p:cNvPr id="3" name="Footer Placeholder 2">
            <a:extLst>
              <a:ext uri="{FF2B5EF4-FFF2-40B4-BE49-F238E27FC236}">
                <a16:creationId xmlns:a16="http://schemas.microsoft.com/office/drawing/2014/main" id="{D4AEC7E7-F903-EE6C-0B5C-3962B624A1C6}"/>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207092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43D07C-5E46-3C08-0252-49FCC2305ED3}"/>
              </a:ext>
            </a:extLst>
          </p:cNvPr>
          <p:cNvSpPr>
            <a:spLocks noGrp="1"/>
          </p:cNvSpPr>
          <p:nvPr>
            <p:ph type="title"/>
          </p:nvPr>
        </p:nvSpPr>
        <p:spPr>
          <a:xfrm>
            <a:off x="838199" y="661152"/>
            <a:ext cx="10515600" cy="1401564"/>
          </a:xfrm>
        </p:spPr>
        <p:txBody>
          <a:bodyPr>
            <a:normAutofit fontScale="90000"/>
          </a:bodyPr>
          <a:lstStyle/>
          <a:p>
            <a:pPr algn="ctr"/>
            <a:r>
              <a:rPr lang="en-US" dirty="0"/>
              <a:t>Quarterly Reports</a:t>
            </a:r>
            <a:br>
              <a:rPr lang="en-US" dirty="0"/>
            </a:br>
            <a:br>
              <a:rPr lang="en-US" sz="4000" dirty="0"/>
            </a:br>
            <a:r>
              <a:rPr lang="en-US" sz="2200" dirty="0"/>
              <a:t>Providers submit a report on their Part A and Part B/Rebate funded programming as follows:</a:t>
            </a:r>
            <a:br>
              <a:rPr lang="en-US" dirty="0"/>
            </a:br>
            <a:endParaRPr lang="en-US" dirty="0"/>
          </a:p>
        </p:txBody>
      </p:sp>
      <p:sp>
        <p:nvSpPr>
          <p:cNvPr id="2" name="Footer Placeholder 2">
            <a:extLst>
              <a:ext uri="{FF2B5EF4-FFF2-40B4-BE49-F238E27FC236}">
                <a16:creationId xmlns:a16="http://schemas.microsoft.com/office/drawing/2014/main" id="{59B80A83-ACB7-C6A8-EA88-CF67ADA0C8CC}"/>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
        <p:nvSpPr>
          <p:cNvPr id="8" name="Content Placeholder 4">
            <a:extLst>
              <a:ext uri="{FF2B5EF4-FFF2-40B4-BE49-F238E27FC236}">
                <a16:creationId xmlns:a16="http://schemas.microsoft.com/office/drawing/2014/main" id="{BBE13BB4-11EC-7718-5639-EB946AE4E90E}"/>
              </a:ext>
            </a:extLst>
          </p:cNvPr>
          <p:cNvSpPr txBox="1">
            <a:spLocks/>
          </p:cNvSpPr>
          <p:nvPr/>
        </p:nvSpPr>
        <p:spPr>
          <a:xfrm>
            <a:off x="3899863" y="2062716"/>
            <a:ext cx="7042734" cy="3908658"/>
          </a:xfrm>
          <a:prstGeom prst="rect">
            <a:avLst/>
          </a:prstGeom>
        </p:spPr>
        <p:txBody>
          <a:bodyPr vert="horz" lIns="91440" tIns="45720" rIns="91440" bIns="45720" rtlCol="0" anchor="t">
            <a:normAutofit lnSpcReduction="10000"/>
          </a:bodyPr>
          <a:lstStyle>
            <a:defPPr>
              <a:defRPr lang="en-US"/>
            </a:defPPr>
            <a:lvl1pPr marL="228600" indent="-228600" algn="l" defTabSz="914400" rtl="0" eaLnBrk="1" latinLnBrk="0" hangingPunct="1">
              <a:lnSpc>
                <a:spcPct val="100000"/>
              </a:lnSpc>
              <a:spcBef>
                <a:spcPts val="10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600"/>
              </a:spcBef>
              <a:spcAft>
                <a:spcPts val="600"/>
              </a:spcAft>
            </a:pPr>
            <a:r>
              <a:rPr lang="en-US" sz="1600" b="1" dirty="0">
                <a:latin typeface="Segoe UI"/>
                <a:cs typeface="Segoe UI"/>
              </a:rPr>
              <a:t>Quarter 1 – due July 20</a:t>
            </a:r>
            <a:r>
              <a:rPr lang="en-US" sz="1600" b="1" baseline="30000" dirty="0">
                <a:latin typeface="Segoe UI"/>
                <a:cs typeface="Segoe UI"/>
              </a:rPr>
              <a:t>th</a:t>
            </a:r>
            <a:endParaRPr lang="en-US" sz="1600" b="1" dirty="0">
              <a:latin typeface="Segoe UI"/>
              <a:cs typeface="Segoe UI"/>
            </a:endParaRPr>
          </a:p>
          <a:p>
            <a:pPr lvl="1">
              <a:spcBef>
                <a:spcPts val="600"/>
              </a:spcBef>
              <a:spcAft>
                <a:spcPts val="600"/>
              </a:spcAft>
            </a:pPr>
            <a:r>
              <a:rPr lang="en-US" sz="1050" dirty="0">
                <a:latin typeface="Segoe UI"/>
                <a:cs typeface="Segoe UI"/>
              </a:rPr>
              <a:t>Part A/MAI activities March 1, 2025 – May 31, 2025</a:t>
            </a:r>
          </a:p>
          <a:p>
            <a:pPr lvl="1">
              <a:spcBef>
                <a:spcPts val="600"/>
              </a:spcBef>
              <a:spcAft>
                <a:spcPts val="600"/>
              </a:spcAft>
            </a:pPr>
            <a:r>
              <a:rPr lang="en-US" sz="1050" dirty="0">
                <a:latin typeface="Segoe UI"/>
                <a:cs typeface="Segoe UI"/>
              </a:rPr>
              <a:t>Part B/Rebate activities April 1, 2025 – June 30, 2025</a:t>
            </a:r>
          </a:p>
          <a:p>
            <a:pPr>
              <a:spcBef>
                <a:spcPts val="600"/>
              </a:spcBef>
              <a:spcAft>
                <a:spcPts val="600"/>
              </a:spcAft>
            </a:pPr>
            <a:r>
              <a:rPr lang="en-US" sz="1600" b="1" dirty="0">
                <a:latin typeface="Segoe UI"/>
                <a:cs typeface="Segoe UI"/>
              </a:rPr>
              <a:t>Quarter 2 – due October 20</a:t>
            </a:r>
            <a:r>
              <a:rPr lang="en-US" sz="1600" b="1" baseline="30000" dirty="0">
                <a:latin typeface="Segoe UI"/>
                <a:cs typeface="Segoe UI"/>
              </a:rPr>
              <a:t>th</a:t>
            </a:r>
            <a:endParaRPr lang="en-US" sz="1600" b="1" dirty="0">
              <a:latin typeface="Segoe UI"/>
              <a:cs typeface="Segoe UI"/>
            </a:endParaRPr>
          </a:p>
          <a:p>
            <a:pPr lvl="1">
              <a:spcBef>
                <a:spcPts val="600"/>
              </a:spcBef>
              <a:spcAft>
                <a:spcPts val="600"/>
              </a:spcAft>
            </a:pPr>
            <a:r>
              <a:rPr lang="en-US" sz="1050" dirty="0">
                <a:latin typeface="Segoe UI"/>
                <a:cs typeface="Segoe UI"/>
              </a:rPr>
              <a:t>Part A/MAI activities June 1, 2025 – August 31, 2025</a:t>
            </a:r>
          </a:p>
          <a:p>
            <a:pPr lvl="1">
              <a:spcBef>
                <a:spcPts val="600"/>
              </a:spcBef>
              <a:spcAft>
                <a:spcPts val="600"/>
              </a:spcAft>
            </a:pPr>
            <a:r>
              <a:rPr lang="en-US" sz="1050" dirty="0">
                <a:latin typeface="Segoe UI"/>
                <a:cs typeface="Segoe UI"/>
              </a:rPr>
              <a:t>Part B/Rebate activities July 1, 2025 – September 31, 2025</a:t>
            </a:r>
          </a:p>
          <a:p>
            <a:pPr>
              <a:spcBef>
                <a:spcPts val="600"/>
              </a:spcBef>
              <a:spcAft>
                <a:spcPts val="600"/>
              </a:spcAft>
            </a:pPr>
            <a:r>
              <a:rPr lang="en-US" sz="1600" b="1" dirty="0">
                <a:latin typeface="Segoe UI"/>
                <a:cs typeface="Segoe UI"/>
              </a:rPr>
              <a:t>Quarter 3 – due January 20</a:t>
            </a:r>
            <a:r>
              <a:rPr lang="en-US" sz="1600" b="1" baseline="30000" dirty="0">
                <a:latin typeface="Segoe UI"/>
                <a:cs typeface="Segoe UI"/>
              </a:rPr>
              <a:t>th</a:t>
            </a:r>
            <a:endParaRPr lang="en-US" sz="1600" b="1" dirty="0">
              <a:latin typeface="Segoe UI"/>
              <a:cs typeface="Segoe UI"/>
            </a:endParaRPr>
          </a:p>
          <a:p>
            <a:pPr lvl="1">
              <a:spcBef>
                <a:spcPts val="600"/>
              </a:spcBef>
              <a:spcAft>
                <a:spcPts val="600"/>
              </a:spcAft>
            </a:pPr>
            <a:r>
              <a:rPr lang="en-US" sz="1050" dirty="0">
                <a:latin typeface="Segoe UI"/>
                <a:cs typeface="Segoe UI"/>
              </a:rPr>
              <a:t>Part A/MAI activities September 1, 2025 – November 30, 2025</a:t>
            </a:r>
          </a:p>
          <a:p>
            <a:pPr lvl="1">
              <a:spcBef>
                <a:spcPts val="600"/>
              </a:spcBef>
              <a:spcAft>
                <a:spcPts val="600"/>
              </a:spcAft>
            </a:pPr>
            <a:r>
              <a:rPr lang="en-US" sz="1050" dirty="0">
                <a:latin typeface="Segoe UI"/>
                <a:cs typeface="Segoe UI"/>
              </a:rPr>
              <a:t>Part B/Rebate activities October 1, 2025 – December 31, 2025</a:t>
            </a:r>
            <a:endParaRPr lang="en-US" sz="1600" b="1" dirty="0">
              <a:latin typeface="Segoe UI"/>
              <a:cs typeface="Segoe UI"/>
            </a:endParaRPr>
          </a:p>
          <a:p>
            <a:pPr>
              <a:spcBef>
                <a:spcPts val="600"/>
              </a:spcBef>
              <a:spcAft>
                <a:spcPts val="600"/>
              </a:spcAft>
            </a:pPr>
            <a:r>
              <a:rPr lang="en-US" sz="1600" b="1" dirty="0">
                <a:latin typeface="Segoe UI"/>
                <a:cs typeface="Segoe UI"/>
              </a:rPr>
              <a:t>Quarter 4 – due April 20</a:t>
            </a:r>
            <a:r>
              <a:rPr lang="en-US" sz="1600" b="1" baseline="30000" dirty="0">
                <a:latin typeface="Segoe UI"/>
                <a:cs typeface="Segoe UI"/>
              </a:rPr>
              <a:t>th</a:t>
            </a:r>
            <a:endParaRPr lang="en-US" sz="1600" b="1" dirty="0">
              <a:latin typeface="Segoe UI"/>
              <a:cs typeface="Segoe UI"/>
            </a:endParaRPr>
          </a:p>
          <a:p>
            <a:pPr lvl="1">
              <a:spcBef>
                <a:spcPts val="600"/>
              </a:spcBef>
              <a:spcAft>
                <a:spcPts val="600"/>
              </a:spcAft>
            </a:pPr>
            <a:r>
              <a:rPr lang="en-US" sz="1050" dirty="0">
                <a:latin typeface="Segoe UI"/>
                <a:cs typeface="Segoe UI"/>
              </a:rPr>
              <a:t>Part A/MAI activities December 1, 2025 – February 28, 2026</a:t>
            </a:r>
          </a:p>
          <a:p>
            <a:pPr lvl="1">
              <a:spcBef>
                <a:spcPts val="600"/>
              </a:spcBef>
              <a:spcAft>
                <a:spcPts val="600"/>
              </a:spcAft>
            </a:pPr>
            <a:r>
              <a:rPr lang="en-US" sz="1050" dirty="0">
                <a:latin typeface="Segoe UI"/>
                <a:cs typeface="Segoe UI"/>
              </a:rPr>
              <a:t>Part B/Rebate activities January 1, 2026 – March 31, 2026</a:t>
            </a:r>
          </a:p>
        </p:txBody>
      </p:sp>
    </p:spTree>
    <p:extLst>
      <p:ext uri="{BB962C8B-B14F-4D97-AF65-F5344CB8AC3E}">
        <p14:creationId xmlns:p14="http://schemas.microsoft.com/office/powerpoint/2010/main" val="421798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695F8-A290-39FB-F27A-F884C105C522}"/>
              </a:ext>
            </a:extLst>
          </p:cNvPr>
          <p:cNvSpPr>
            <a:spLocks noGrp="1"/>
          </p:cNvSpPr>
          <p:nvPr>
            <p:ph type="title"/>
          </p:nvPr>
        </p:nvSpPr>
        <p:spPr>
          <a:xfrm>
            <a:off x="838201" y="114384"/>
            <a:ext cx="10515600" cy="1325563"/>
          </a:xfrm>
        </p:spPr>
        <p:txBody>
          <a:bodyPr anchor="ctr">
            <a:normAutofit/>
          </a:bodyPr>
          <a:lstStyle/>
          <a:p>
            <a:r>
              <a:rPr lang="en-US"/>
              <a:t>Quarterly Reports</a:t>
            </a:r>
          </a:p>
        </p:txBody>
      </p:sp>
      <p:sp>
        <p:nvSpPr>
          <p:cNvPr id="2" name="Content Placeholder 1">
            <a:extLst>
              <a:ext uri="{FF2B5EF4-FFF2-40B4-BE49-F238E27FC236}">
                <a16:creationId xmlns:a16="http://schemas.microsoft.com/office/drawing/2014/main" id="{2AAF6C2C-6422-3328-17ED-C6C68872CD93}"/>
              </a:ext>
            </a:extLst>
          </p:cNvPr>
          <p:cNvSpPr>
            <a:spLocks noGrp="1"/>
          </p:cNvSpPr>
          <p:nvPr>
            <p:ph sz="quarter" idx="13"/>
          </p:nvPr>
        </p:nvSpPr>
        <p:spPr>
          <a:xfrm>
            <a:off x="838199" y="1427748"/>
            <a:ext cx="7944294" cy="3888531"/>
          </a:xfrm>
        </p:spPr>
        <p:txBody>
          <a:bodyPr>
            <a:normAutofit/>
          </a:bodyPr>
          <a:lstStyle/>
          <a:p>
            <a:pPr>
              <a:lnSpc>
                <a:spcPct val="90000"/>
              </a:lnSpc>
            </a:pPr>
            <a:r>
              <a:rPr lang="en-US" sz="1500" dirty="0"/>
              <a:t>HC RWHAP sends all RW-funded providers an email a week before reports are due. Extension may be requested at that time if needed.</a:t>
            </a:r>
          </a:p>
          <a:p>
            <a:pPr>
              <a:lnSpc>
                <a:spcPct val="90000"/>
              </a:lnSpc>
            </a:pPr>
            <a:r>
              <a:rPr lang="en-US" sz="1500" dirty="0"/>
              <a:t>Providers report progress on service performance and QI plans via Qualtrics. </a:t>
            </a:r>
          </a:p>
          <a:p>
            <a:pPr>
              <a:lnSpc>
                <a:spcPct val="90000"/>
              </a:lnSpc>
            </a:pPr>
            <a:r>
              <a:rPr lang="en-US" sz="1500" dirty="0"/>
              <a:t>Only one person from each organization can submit the report and it must be completed and submitted on the same computer. </a:t>
            </a:r>
          </a:p>
          <a:p>
            <a:pPr>
              <a:lnSpc>
                <a:spcPct val="90000"/>
              </a:lnSpc>
            </a:pPr>
            <a:r>
              <a:rPr lang="en-US" sz="1500" dirty="0"/>
              <a:t>Resources for submission may be found on the </a:t>
            </a:r>
            <a:r>
              <a:rPr lang="en-US" sz="1500" dirty="0">
                <a:hlinkClick r:id="rId2"/>
              </a:rPr>
              <a:t>Ryan White HIV Services – Hennepin County webpage.</a:t>
            </a:r>
            <a:endParaRPr lang="en-US" sz="1500" dirty="0"/>
          </a:p>
          <a:p>
            <a:pPr>
              <a:lnSpc>
                <a:spcPct val="90000"/>
              </a:lnSpc>
            </a:pPr>
            <a:r>
              <a:rPr lang="en-US" sz="1500" dirty="0"/>
              <a:t>HC RWHAP staff review the data and provide constructive feedback or requests for clarification. Narratives and requests for technical assistance/training are encouraged!</a:t>
            </a:r>
          </a:p>
          <a:p>
            <a:pPr>
              <a:lnSpc>
                <a:spcPct val="90000"/>
              </a:lnSpc>
            </a:pPr>
            <a:r>
              <a:rPr lang="en-US" sz="1500" dirty="0"/>
              <a:t>An all-provider training will be conducted by the QM team in February to review and advise on the report.</a:t>
            </a:r>
          </a:p>
        </p:txBody>
      </p:sp>
      <p:sp>
        <p:nvSpPr>
          <p:cNvPr id="3" name="Footer Placeholder 2">
            <a:extLst>
              <a:ext uri="{FF2B5EF4-FFF2-40B4-BE49-F238E27FC236}">
                <a16:creationId xmlns:a16="http://schemas.microsoft.com/office/drawing/2014/main" id="{2337CC55-8D8C-56CA-0E8B-3BC480F68EA7}"/>
              </a:ext>
            </a:extLst>
          </p:cNvPr>
          <p:cNvSpPr>
            <a:spLocks noGrp="1"/>
          </p:cNvSpPr>
          <p:nvPr/>
        </p:nvSpPr>
        <p:spPr>
          <a:xfrm>
            <a:off x="838200" y="6199188"/>
            <a:ext cx="8509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egoe UI"/>
                <a:ea typeface="Segoe UI" panose="020B0502040204020203" pitchFamily="34" charset="0"/>
                <a:cs typeface="Segoe UI"/>
              </a:rPr>
              <a:t>Hennepin County Ryan White Program </a:t>
            </a:r>
            <a:endParaRPr lang="en-US">
              <a:latin typeface="Segoe UI" panose="020B0502040204020203" pitchFamily="34" charset="0"/>
              <a:ea typeface="Segoe UI" panose="020B0502040204020203" pitchFamily="34" charset="0"/>
              <a:cs typeface="Segoe UI" panose="020B0502040204020203" pitchFamily="34" charset="0"/>
            </a:endParaRPr>
          </a:p>
          <a:p>
            <a:r>
              <a:rPr lang="en-US">
                <a:latin typeface="Segoe UI"/>
                <a:cs typeface="Segoe UI"/>
              </a:rPr>
              <a:t>Subrecipient onboarding – Quality Management</a:t>
            </a:r>
            <a:endParaRPr lang="en-US"/>
          </a:p>
        </p:txBody>
      </p:sp>
    </p:spTree>
    <p:extLst>
      <p:ext uri="{BB962C8B-B14F-4D97-AF65-F5344CB8AC3E}">
        <p14:creationId xmlns:p14="http://schemas.microsoft.com/office/powerpoint/2010/main" val="665860114"/>
      </p:ext>
    </p:extLst>
  </p:cSld>
  <p:clrMapOvr>
    <a:masterClrMapping/>
  </p:clrMapOvr>
</p:sld>
</file>

<file path=ppt/theme/theme1.xml><?xml version="1.0" encoding="utf-8"?>
<a:theme xmlns:a="http://schemas.openxmlformats.org/drawingml/2006/main" name="Office Theme">
  <a:themeElements>
    <a:clrScheme name="Hennepin County Palette 2016">
      <a:dk1>
        <a:srgbClr val="113C66"/>
      </a:dk1>
      <a:lt1>
        <a:srgbClr val="FAFAFA"/>
      </a:lt1>
      <a:dk2>
        <a:srgbClr val="113C66"/>
      </a:dk2>
      <a:lt2>
        <a:srgbClr val="FAFAFA"/>
      </a:lt2>
      <a:accent1>
        <a:srgbClr val="0058A3"/>
      </a:accent1>
      <a:accent2>
        <a:srgbClr val="44C8F5"/>
      </a:accent2>
      <a:accent3>
        <a:srgbClr val="9FCC3B"/>
      </a:accent3>
      <a:accent4>
        <a:srgbClr val="F7931E"/>
      </a:accent4>
      <a:accent5>
        <a:srgbClr val="EF413C"/>
      </a:accent5>
      <a:accent6>
        <a:srgbClr val="3E1151"/>
      </a:accent6>
      <a:hlink>
        <a:srgbClr val="00AEEF"/>
      </a:hlink>
      <a:folHlink>
        <a:srgbClr val="44C8F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 Template November 2016" id="{7305A6EE-1A77-4FF8-AE84-8B38D37E2C3C}" vid="{69EA2A9D-4C5A-4AE2-A084-1E1C853FD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dacab7-a067-4aaf-b88d-e77dc82a1624" xsi:nil="true"/>
    <lcf76f155ced4ddcb4097134ff3c332f xmlns="6eac1f4b-5817-4d0f-bb79-f97d33da94f3">
      <Terms xmlns="http://schemas.microsoft.com/office/infopath/2007/PartnerControls"/>
    </lcf76f155ced4ddcb4097134ff3c332f>
    <SharedWithUsers xmlns="ef370f41-b301-4688-91b0-03752f0e7c9e">
      <UserInfo>
        <DisplayName>Scott Bilodeau</DisplayName>
        <AccountId>105</AccountId>
        <AccountType/>
      </UserInfo>
      <UserInfo>
        <DisplayName>Carissa N Weisdorf</DisplayName>
        <AccountId>21</AccountId>
        <AccountType/>
      </UserInfo>
      <UserInfo>
        <DisplayName>Erin Mehta</DisplayName>
        <AccountId>403</AccountId>
        <AccountType/>
      </UserInfo>
      <UserInfo>
        <DisplayName>Dawn E Petroskas</DisplayName>
        <AccountId>404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3318B64528E94E9FD640B5C1584F4B" ma:contentTypeVersion="16" ma:contentTypeDescription="Create a new document." ma:contentTypeScope="" ma:versionID="c56a35b91b9f02d2ad0ac033239a8da7">
  <xsd:schema xmlns:xsd="http://www.w3.org/2001/XMLSchema" xmlns:xs="http://www.w3.org/2001/XMLSchema" xmlns:p="http://schemas.microsoft.com/office/2006/metadata/properties" xmlns:ns2="6eac1f4b-5817-4d0f-bb79-f97d33da94f3" xmlns:ns3="ef370f41-b301-4688-91b0-03752f0e7c9e" xmlns:ns4="66dacab7-a067-4aaf-b88d-e77dc82a1624" targetNamespace="http://schemas.microsoft.com/office/2006/metadata/properties" ma:root="true" ma:fieldsID="47d50a978917d1a0edad60dea7a46a0e" ns2:_="" ns3:_="" ns4:_="">
    <xsd:import namespace="6eac1f4b-5817-4d0f-bb79-f97d33da94f3"/>
    <xsd:import namespace="ef370f41-b301-4688-91b0-03752f0e7c9e"/>
    <xsd:import namespace="66dacab7-a067-4aaf-b88d-e77dc82a16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ac1f4b-5817-4d0f-bb79-f97d33da94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3ae75ce-4bcd-48ac-ac55-3be0f0d583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370f41-b301-4688-91b0-03752f0e7c9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dacab7-a067-4aaf-b88d-e77dc82a162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355aea7-1a05-43e1-b2eb-5befb1307605}" ma:internalName="TaxCatchAll" ma:showField="CatchAllData" ma:web="ef370f41-b301-4688-91b0-03752f0e7c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6B8610-BF58-4CC2-830E-ED1BD8CBA338}">
  <ds:schemaRefs>
    <ds:schemaRef ds:uri="http://schemas.openxmlformats.org/package/2006/metadata/core-properties"/>
    <ds:schemaRef ds:uri="http://purl.org/dc/terms/"/>
    <ds:schemaRef ds:uri="http://purl.org/dc/dcmitype/"/>
    <ds:schemaRef ds:uri="http://purl.org/dc/elements/1.1/"/>
    <ds:schemaRef ds:uri="http://www.w3.org/XML/1998/namespace"/>
    <ds:schemaRef ds:uri="http://schemas.microsoft.com/office/2006/documentManagement/types"/>
    <ds:schemaRef ds:uri="ef370f41-b301-4688-91b0-03752f0e7c9e"/>
    <ds:schemaRef ds:uri="http://schemas.microsoft.com/office/infopath/2007/PartnerControls"/>
    <ds:schemaRef ds:uri="66dacab7-a067-4aaf-b88d-e77dc82a1624"/>
    <ds:schemaRef ds:uri="6eac1f4b-5817-4d0f-bb79-f97d33da94f3"/>
    <ds:schemaRef ds:uri="http://schemas.microsoft.com/office/2006/metadata/properties"/>
  </ds:schemaRefs>
</ds:datastoreItem>
</file>

<file path=customXml/itemProps2.xml><?xml version="1.0" encoding="utf-8"?>
<ds:datastoreItem xmlns:ds="http://schemas.openxmlformats.org/officeDocument/2006/customXml" ds:itemID="{5C01B973-EEE5-41FC-846F-064C3FE442F6}">
  <ds:schemaRefs>
    <ds:schemaRef ds:uri="66dacab7-a067-4aaf-b88d-e77dc82a1624"/>
    <ds:schemaRef ds:uri="6eac1f4b-5817-4d0f-bb79-f97d33da94f3"/>
    <ds:schemaRef ds:uri="ef370f41-b301-4688-91b0-03752f0e7c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4E3CF0-6C40-49DE-9514-492701D7BA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(4)</Template>
  <TotalTime>16</TotalTime>
  <Words>2534</Words>
  <Application>Microsoft Office PowerPoint</Application>
  <PresentationFormat>Widescreen</PresentationFormat>
  <Paragraphs>287</Paragraphs>
  <Slides>26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Segoe UI</vt:lpstr>
      <vt:lpstr>Segoe UI Light</vt:lpstr>
      <vt:lpstr>Wingdings</vt:lpstr>
      <vt:lpstr>Office Theme</vt:lpstr>
      <vt:lpstr>PowerPoint Presentation</vt:lpstr>
      <vt:lpstr>Ryan White Quality Management (QM)</vt:lpstr>
      <vt:lpstr>Hennepin County Ryan White  Quality Management</vt:lpstr>
      <vt:lpstr>Quality Management Goals  Increasing Viral Suppression ● Reducing Infections ● Proving Impact ● Illuminating What Works</vt:lpstr>
      <vt:lpstr>PowerPoint Presentation</vt:lpstr>
      <vt:lpstr>Purpose of Ryan White Quality Management</vt:lpstr>
      <vt:lpstr>RW Quality Management Team Oversight</vt:lpstr>
      <vt:lpstr>Quarterly Reports  Providers submit a report on their Part A and Part B/Rebate funded programming as follows: </vt:lpstr>
      <vt:lpstr>Quarterly Reports</vt:lpstr>
      <vt:lpstr>Annual Site Visits</vt:lpstr>
      <vt:lpstr>Quality Improvement (QI) Plans</vt:lpstr>
      <vt:lpstr>QM Expectations of Subrecipients</vt:lpstr>
      <vt:lpstr>HC RWHAP Quality Improvement Approach</vt:lpstr>
      <vt:lpstr>Sample Fiscal Year 2024 Quality Improvement Plan Form</vt:lpstr>
      <vt:lpstr>Guiding Principles for Subrecipient QI Plans</vt:lpstr>
      <vt:lpstr>Keep in Mind</vt:lpstr>
      <vt:lpstr>FY 2023 Provider QI Projects Overview</vt:lpstr>
      <vt:lpstr>PowerPoint Presentation</vt:lpstr>
      <vt:lpstr>Quality Management Advisory Committee (QMAC)</vt:lpstr>
      <vt:lpstr>Systemwide CQM Goals for 2023 (Example)</vt:lpstr>
      <vt:lpstr>Quality Learning Community (QLC)</vt:lpstr>
      <vt:lpstr>EIIHA Overview</vt:lpstr>
      <vt:lpstr>PowerPoint Presentation</vt:lpstr>
      <vt:lpstr>PowerPoint Presentation</vt:lpstr>
      <vt:lpstr>Minnesota EIIHA Workgroup</vt:lpstr>
      <vt:lpstr>EIIHA Related Services</vt:lpstr>
    </vt:vector>
  </TitlesOfParts>
  <Manager/>
  <Company>Hennepin County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Eriika Etshokin</dc:creator>
  <cp:keywords/>
  <dc:description/>
  <cp:lastModifiedBy>Eriika Etshokin</cp:lastModifiedBy>
  <cp:revision>15</cp:revision>
  <cp:lastPrinted>2016-11-03T22:49:44Z</cp:lastPrinted>
  <dcterms:created xsi:type="dcterms:W3CDTF">2023-12-21T15:25:21Z</dcterms:created>
  <dcterms:modified xsi:type="dcterms:W3CDTF">2025-03-10T20:54:17Z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0x010100A73318B64528E94E9FD640B5C1584F4B</vt:lpwstr>
  </property>
  <property fmtid="{D5CDD505-2E9C-101B-9397-08002B2CF9AE}" pid="3" name="Hennepin County Content Status">
    <vt:lpwstr/>
  </property>
  <property fmtid="{D5CDD505-2E9C-101B-9397-08002B2CF9AE}" pid="4" name="Ent-Department">
    <vt:lpwstr>368;#Communications|a2f9b082-d70d-4b24-8a2a-cfcc7883a969</vt:lpwstr>
  </property>
  <property fmtid="{D5CDD505-2E9C-101B-9397-08002B2CF9AE}" pid="5" name="Com - Communications">
    <vt:lpwstr>382;#Brand|09a3bbe6-7e26-4256-a32f-395f05f3ad50;#383;#Graphic Design|86fe64f1-b69a-40a1-b8ab-84fcc1930669;#478;#PowerPoint|f14ede72-ac71-4e78-b802-a6703af07abc;#387;#Templates|f6d765a0-12d4-48c2-ae53-a903487aaee3</vt:lpwstr>
  </property>
  <property fmtid="{D5CDD505-2E9C-101B-9397-08002B2CF9AE}" pid="6" name="Com-AllTags">
    <vt:lpwstr>382;#Brand|09a3bbe6-7e26-4256-a32f-395f05f3ad50;#383;# Graphic Design|86fe64f1-b69a-40a1-b8ab-84fcc1930669;#478;# PowerPoint|f14ede72-ac71-4e78-b802-a6703af07abc;#387;# Templates|f6d765a0-12d4-48c2-ae53-a903487aaee3</vt:lpwstr>
  </property>
  <property fmtid="{D5CDD505-2E9C-101B-9397-08002B2CF9AE}" pid="7" name="MediaServiceImageTags">
    <vt:lpwstr/>
  </property>
</Properties>
</file>